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9" r:id="rId3"/>
    <p:sldMasterId id="2147483682" r:id="rId4"/>
    <p:sldMasterId id="2147483694" r:id="rId5"/>
    <p:sldMasterId id="2147483724" r:id="rId6"/>
    <p:sldMasterId id="2147483736" r:id="rId7"/>
    <p:sldMasterId id="2147483753" r:id="rId8"/>
  </p:sldMasterIdLst>
  <p:notesMasterIdLst>
    <p:notesMasterId r:id="rId35"/>
  </p:notesMasterIdLst>
  <p:sldIdLst>
    <p:sldId id="312" r:id="rId9"/>
    <p:sldId id="284" r:id="rId10"/>
    <p:sldId id="299" r:id="rId11"/>
    <p:sldId id="313" r:id="rId12"/>
    <p:sldId id="339" r:id="rId13"/>
    <p:sldId id="317" r:id="rId14"/>
    <p:sldId id="330" r:id="rId15"/>
    <p:sldId id="286" r:id="rId16"/>
    <p:sldId id="289" r:id="rId17"/>
    <p:sldId id="290" r:id="rId18"/>
    <p:sldId id="294" r:id="rId19"/>
    <p:sldId id="314" r:id="rId20"/>
    <p:sldId id="342" r:id="rId21"/>
    <p:sldId id="331" r:id="rId22"/>
    <p:sldId id="263" r:id="rId23"/>
    <p:sldId id="297" r:id="rId24"/>
    <p:sldId id="341" r:id="rId25"/>
    <p:sldId id="305" r:id="rId26"/>
    <p:sldId id="306" r:id="rId27"/>
    <p:sldId id="307" r:id="rId28"/>
    <p:sldId id="308" r:id="rId29"/>
    <p:sldId id="309" r:id="rId30"/>
    <p:sldId id="310" r:id="rId31"/>
    <p:sldId id="449" r:id="rId32"/>
    <p:sldId id="337" r:id="rId33"/>
    <p:sldId id="311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FF3300"/>
    <a:srgbClr val="E5F0A6"/>
    <a:srgbClr val="FFCC99"/>
    <a:srgbClr val="FFCCCC"/>
    <a:srgbClr val="FFFF00"/>
    <a:srgbClr val="FFFF66"/>
    <a:srgbClr val="FF9933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>
      <p:cViewPr varScale="1">
        <p:scale>
          <a:sx n="50" d="100"/>
          <a:sy n="50" d="100"/>
        </p:scale>
        <p:origin x="51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3089" custLinFactNeighborX="-1180" custLinFactNeighborY="-4689">
        <dgm:presLayoutVars>
          <dgm:bulletEnabled val="1"/>
        </dgm:presLayoutVars>
      </dgm:prSet>
      <dgm:spPr/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3089" custLinFactNeighborX="-1180" custLinFactNeighborY="-4689">
        <dgm:presLayoutVars>
          <dgm:bulletEnabled val="1"/>
        </dgm:presLayoutVars>
      </dgm:prSet>
      <dgm:spPr/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40DC1307-506C-4E16-B59C-A800F4AC4A89}" type="presOf" srcId="{5DD8EB11-5406-4D7D-A4B3-982550787B16}" destId="{16095D2C-57B4-48CA-953C-267BD9DD484B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4CE89863-C704-4529-9947-51A0DB44BEC1}" type="presOf" srcId="{C9CE7A57-E5A3-450C-8737-C72D44C4E0F3}" destId="{D0EDBA11-CE96-4FCC-BFE8-4DE9D160E032}" srcOrd="0" destOrd="0" presId="urn:microsoft.com/office/officeart/2008/layout/VerticalCurvedList"/>
    <dgm:cxn modelId="{0C616E4D-6641-496F-96A2-7F6F7A119E4C}" type="presOf" srcId="{2539990F-C84A-42AC-88CF-45ED9AC1F08B}" destId="{DB69836F-FE00-4372-B69A-DF0D28029991}" srcOrd="0" destOrd="0" presId="urn:microsoft.com/office/officeart/2008/layout/VerticalCurvedList"/>
    <dgm:cxn modelId="{B414178E-0D42-4FEB-A306-D7B8312A1E17}" type="presOf" srcId="{9B3653D9-CB4F-4D19-BD7A-77902A94D6B9}" destId="{7A289A2F-41D2-4310-A18C-8347F89AA6B9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DF7B32CE-7A00-421A-8EF2-0C4F1C2D8E1F}" type="presOf" srcId="{5BE2D0CB-5BBD-4A03-A3CB-F48B34989FA3}" destId="{3059196D-AF0C-4463-A93E-812664631BA3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91EA350B-6139-4BC2-A5BC-86A590D732BE}" type="presParOf" srcId="{3059196D-AF0C-4463-A93E-812664631BA3}" destId="{558D9870-05E2-484E-9241-818D42D9FADA}" srcOrd="0" destOrd="0" presId="urn:microsoft.com/office/officeart/2008/layout/VerticalCurvedList"/>
    <dgm:cxn modelId="{74198962-91E9-4605-80F5-C472170A1D21}" type="presParOf" srcId="{558D9870-05E2-484E-9241-818D42D9FADA}" destId="{39FD721C-A262-4C4E-B494-AC1732E6F3A0}" srcOrd="0" destOrd="0" presId="urn:microsoft.com/office/officeart/2008/layout/VerticalCurvedList"/>
    <dgm:cxn modelId="{1A0A1694-59EC-41A4-BB4F-F7029B437E87}" type="presParOf" srcId="{39FD721C-A262-4C4E-B494-AC1732E6F3A0}" destId="{849B6A22-FC21-4DC5-A1AF-CBADFA6E7F70}" srcOrd="0" destOrd="0" presId="urn:microsoft.com/office/officeart/2008/layout/VerticalCurvedList"/>
    <dgm:cxn modelId="{D45CC824-7521-4FE1-8126-B0B9EC19990D}" type="presParOf" srcId="{39FD721C-A262-4C4E-B494-AC1732E6F3A0}" destId="{D0EDBA11-CE96-4FCC-BFE8-4DE9D160E032}" srcOrd="1" destOrd="0" presId="urn:microsoft.com/office/officeart/2008/layout/VerticalCurvedList"/>
    <dgm:cxn modelId="{C4B7E945-017A-405A-A712-8A85DF5E52C9}" type="presParOf" srcId="{39FD721C-A262-4C4E-B494-AC1732E6F3A0}" destId="{AF90F929-E81A-499C-8856-3125BD5771DB}" srcOrd="2" destOrd="0" presId="urn:microsoft.com/office/officeart/2008/layout/VerticalCurvedList"/>
    <dgm:cxn modelId="{E5E18DB1-E53D-4E3D-BADE-629DD0711A4B}" type="presParOf" srcId="{39FD721C-A262-4C4E-B494-AC1732E6F3A0}" destId="{AC2B4F2C-FF8C-404D-92B0-C7C0A29210D1}" srcOrd="3" destOrd="0" presId="urn:microsoft.com/office/officeart/2008/layout/VerticalCurvedList"/>
    <dgm:cxn modelId="{DBACBA66-220B-4206-8795-CE43829B27F4}" type="presParOf" srcId="{558D9870-05E2-484E-9241-818D42D9FADA}" destId="{16095D2C-57B4-48CA-953C-267BD9DD484B}" srcOrd="1" destOrd="0" presId="urn:microsoft.com/office/officeart/2008/layout/VerticalCurvedList"/>
    <dgm:cxn modelId="{7304E570-AC90-49A5-B826-33514FB1BC98}" type="presParOf" srcId="{558D9870-05E2-484E-9241-818D42D9FADA}" destId="{57F98E08-EB63-4773-8250-9B6C8F0D79DB}" srcOrd="2" destOrd="0" presId="urn:microsoft.com/office/officeart/2008/layout/VerticalCurvedList"/>
    <dgm:cxn modelId="{357DD98D-2C96-4E3D-987F-FA11E72F22FA}" type="presParOf" srcId="{57F98E08-EB63-4773-8250-9B6C8F0D79DB}" destId="{73F439AE-4020-45C5-B27A-2DB6095092F8}" srcOrd="0" destOrd="0" presId="urn:microsoft.com/office/officeart/2008/layout/VerticalCurvedList"/>
    <dgm:cxn modelId="{6C603EFD-3EBB-4B92-AAE0-2249657BCFE2}" type="presParOf" srcId="{558D9870-05E2-484E-9241-818D42D9FADA}" destId="{DB69836F-FE00-4372-B69A-DF0D28029991}" srcOrd="3" destOrd="0" presId="urn:microsoft.com/office/officeart/2008/layout/VerticalCurvedList"/>
    <dgm:cxn modelId="{4A237DA4-11AB-4460-A039-1CF94440347C}" type="presParOf" srcId="{558D9870-05E2-484E-9241-818D42D9FADA}" destId="{A23500C6-60B1-485B-9CAE-0E2BED65C988}" srcOrd="4" destOrd="0" presId="urn:microsoft.com/office/officeart/2008/layout/VerticalCurvedList"/>
    <dgm:cxn modelId="{2882E28A-7028-421D-AFEA-AE93EDAF58BF}" type="presParOf" srcId="{A23500C6-60B1-485B-9CAE-0E2BED65C988}" destId="{425517B2-2BDC-437A-9C2F-A102F25D4FDA}" srcOrd="0" destOrd="0" presId="urn:microsoft.com/office/officeart/2008/layout/VerticalCurvedList"/>
    <dgm:cxn modelId="{FED3EB41-16E0-4403-AD26-E472501BAFF2}" type="presParOf" srcId="{558D9870-05E2-484E-9241-818D42D9FADA}" destId="{7A289A2F-41D2-4310-A18C-8347F89AA6B9}" srcOrd="5" destOrd="0" presId="urn:microsoft.com/office/officeart/2008/layout/VerticalCurvedList"/>
    <dgm:cxn modelId="{3E2981A9-E52E-43A4-B558-AB42E1AE2CDE}" type="presParOf" srcId="{558D9870-05E2-484E-9241-818D42D9FADA}" destId="{9E66E6D6-CB41-453D-81E8-440C0CD6FAC5}" srcOrd="6" destOrd="0" presId="urn:microsoft.com/office/officeart/2008/layout/VerticalCurvedList"/>
    <dgm:cxn modelId="{58888E0D-7B9F-49C6-98F6-322255361B38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6224378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831857" y="678950"/>
          <a:ext cx="8083542" cy="10902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383" tIns="101600" rIns="101600" bIns="1016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1857" y="678950"/>
        <a:ext cx="8083542" cy="1090246"/>
      </dsp:txXfrm>
    </dsp:sp>
    <dsp:sp modelId="{73F439AE-4020-45C5-B27A-2DB6095092F8}">
      <dsp:nvSpPr>
        <dsp:cNvPr id="0" name=""/>
        <dsp:cNvSpPr/>
      </dsp:nvSpPr>
      <dsp:spPr>
        <a:xfrm>
          <a:off x="0" y="315898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881071" y="2129370"/>
          <a:ext cx="7924696" cy="1090246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65383" tIns="111760" rIns="111760" bIns="11176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1071" y="2129370"/>
        <a:ext cx="7924696" cy="1090246"/>
      </dsp:txXfrm>
    </dsp:sp>
    <dsp:sp modelId="{425517B2-2BDC-437A-9C2F-A102F25D4FDA}">
      <dsp:nvSpPr>
        <dsp:cNvPr id="0" name=""/>
        <dsp:cNvSpPr/>
      </dsp:nvSpPr>
      <dsp:spPr>
        <a:xfrm>
          <a:off x="409106" y="2044211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473969" y="3764739"/>
          <a:ext cx="8333242" cy="1090246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5383" tIns="149860" rIns="149860" bIns="149860" numCol="1" spcCol="1270" anchor="ctr" anchorCtr="0">
          <a:noAutofit/>
        </a:bodyPr>
        <a:lstStyle/>
        <a:p>
          <a:pPr marL="0" lvl="0" indent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3969" y="3764739"/>
        <a:ext cx="8333242" cy="1090246"/>
      </dsp:txXfrm>
    </dsp:sp>
    <dsp:sp modelId="{EF00C9D1-86B1-44BB-AAE8-BD1D1EE09133}">
      <dsp:nvSpPr>
        <dsp:cNvPr id="0" name=""/>
        <dsp:cNvSpPr/>
      </dsp:nvSpPr>
      <dsp:spPr>
        <a:xfrm>
          <a:off x="12801" y="367958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96075AB-5C9B-4C16-A538-DEC76320B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799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B697615-513C-40F9-981D-1470D8F24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15E7ECE1-79B4-4FB2-AA89-F15FBBAA8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8E36BB65-8B1C-453A-B02F-F6A53D76B9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201CEB-ABA4-467C-A633-E1D34CE95B3F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966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</a:t>
            </a:r>
            <a:r>
              <a:rPr lang="en-US" baseline="0"/>
              <a:t> vào quả khế để đi đến câu hỏi</a:t>
            </a:r>
          </a:p>
          <a:p>
            <a:r>
              <a:rPr lang="en-US" baseline="0"/>
              <a:t>Tại slide câu hỏi, click vào con chim để quay về slide này</a:t>
            </a:r>
          </a:p>
          <a:p>
            <a:r>
              <a:rPr lang="en-US" baseline="0"/>
              <a:t>Chơi xong thì enter để xuất hiên người nông dân hạnh phúc</a:t>
            </a:r>
          </a:p>
          <a:p>
            <a:r>
              <a:rPr lang="en-US" baseline="0"/>
              <a:t>Click vào người nông dân để đi đến bài mới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47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50F6CD-925D-488C-A69D-1F0F4203BB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590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gba4facb9c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4" name="Google Shape;1554;gba4facb9c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5243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136A2-4F9A-4CB5-BD62-0F2A2A693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6771-8C60-4231-BCA9-EAF4FD2DD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0FA3A-2106-4CF7-8911-E2BC805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70717-9D27-4082-9F97-809DFD6D2465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CF649-3BBA-4911-83F8-72EB4ECFB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42126-EE0B-4B70-B734-9E8460821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2C9CF-D3CE-4A39-B190-F5C7152796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70554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068B5-1EEB-4A33-91A8-FCC2F6938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650EB-EBFB-4635-BFC4-038665394E47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153B5-7887-4F84-A81E-4173125B3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5F43A-4563-4599-9E73-9E5113F1C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CCF0B-91B9-4000-A84B-A7A669C252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7649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4C0C1-78EB-4281-8BC6-0D4EB7DF6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9FBE5-2B1B-444B-8238-7D0F5FB0F6E2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65871-F6AD-4C06-B7FC-C71124065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997B6-A501-44CB-842C-235B2ACC7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55A2A-7230-400A-A8AB-49A378A345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9392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25EDA-E27C-4245-92D2-6A00009E4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C2BD8-D352-4BF7-8589-40A68E5582DD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1DCE0-56B3-4A61-BFDC-29F8CF8AD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B8294-6BA1-411D-B2CF-EB11DECB0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B51F1-D556-451D-91E4-4B38F51F00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3636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1D326-1599-4BBB-A447-C5059CB78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CA964-B2F9-4FB3-84CD-35B0724D5A60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63553-AAF3-40C6-89D6-36A7CCE3F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4FC68-D92D-4307-BE95-10A734ACC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CEFF0-DD89-4D49-A5DF-449A7C0A1B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143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C4426-4FFC-4240-9425-F124689CE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F7F84-DAE6-454A-903D-6BD2DDAAD931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672E0-1318-41DA-8F6B-6E770E42C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81442-3B44-4DD3-9582-11719FCAB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0E28B-9E35-42F0-826D-152F2ABE96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02143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BD0AF-3A07-4149-85A2-F57542F2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496D5-3AB1-4D41-B9A1-5BD6A7E89137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F1CBF-B272-4228-A58C-34FB56A10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1E109-A7BC-4348-A217-01397F9C4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2F9FC-AAAE-4EDF-B14A-994E5EB056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97173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180B1-3672-4A61-A554-E9A0D7951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845B0-7B3F-4FDA-9F1B-54F849B37275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0338E-F301-4905-A528-224D484DD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29D2F-05E4-45E7-BAD5-C47428643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9A560-66DC-46C2-A344-A0A1B7D654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52461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09A46-1A26-4F83-ACA1-B45E30A2D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319A1-29F7-434B-99B6-1794186D31F6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237E3-CF9A-4FCB-98DE-988DA75D1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D44B0-0A5D-43B6-BFDC-2FAB48A53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01886-FBEE-442D-8CBF-90D6AB41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604780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A98C5-0D2F-43AD-A3EE-BC41A8EC9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D9FAF-AB0D-48DD-B923-B83DD31C32B7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4C4EE-969A-4E3C-B214-91231E4C4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E3B20-77B3-4A1A-AC9F-E2FA85F35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B024C-CA3E-4C5D-BBB6-1222F27CF0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87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4EA90-6FA0-45CA-B95B-5792C9BE6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7FF6C-A6B8-4C5A-9C03-264063B26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85114-78F5-4DD1-A18E-A0CC1FC6F457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C58E6-7371-4C73-B37C-13F8C8931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4F0DE-467A-4FCC-8706-36480158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AA7A2-EE78-4C9E-AD16-64831495C3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72084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7B3F8-4C94-4034-8736-E6A4F3B09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58337-12BB-45A8-AF95-1CB4F97AADD7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425B7-3B9C-4335-A31C-33E34C915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78AFD-A4DB-4082-8752-2D753E285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0CC74-2035-433E-B8A2-F2B4CA3D7D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47933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C6A1B-B90D-487A-859D-D50A51E4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CCB16-E9C2-47E3-98F6-612215216440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33058-F745-4652-8E7E-A67B2AFDE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E48A6-B068-401A-8371-3D079EB1A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6A325-872B-45C1-8954-8584DEE81B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25278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06425-54A8-4154-939C-7304CD0F9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98C2C-1512-4CF2-8AB4-2A4EF9887C88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9C09F-B5B5-4A4D-B9FF-38E1D682C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C5D44-0CEC-4DC6-A9E2-14195B742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FDC0C-8A97-4284-A2C0-8EBC23A48F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6339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CD78B-56DD-414F-8981-A8A488590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ED5E8-7CB0-4C76-B68E-347112D87213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82DB1-79A0-4642-9089-DECF6B97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DDB1C-38C9-4E43-9A66-E9F04FB6D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1690D-05FB-4025-A2BD-19594548A3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67914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088AD-A7F5-4A5B-90C6-24ED66E1E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37933-58A1-4E5A-AE02-FF3093B8ECCF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9C9C4-F2B2-4B30-92DA-2A981605E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D378F-3453-4096-A5EA-9F4B625B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D60EC-135E-4C50-84E5-C9FA91565F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80534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E4027-6DC7-4AD0-8BFE-223622930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A426C-4934-4525-A422-DA610F60F561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41333-5AAF-4513-B310-8CBFB267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BBA78-5268-46DF-8DFE-6B0810BA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A545C-7691-4B73-A826-0EC834C4CB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60664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3DE72-DEA1-451A-8FCE-67EAF6860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6A95E-9A90-4BC9-9590-7B9DB80574FC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75A34-347A-4A2F-9081-FAD6F1CCB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3CF6C-AA58-4ACE-B554-A9E0BA743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36B03-F8B5-4B62-B94E-7A43FA4DFF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76903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4562A-6577-48D1-850D-A10F54F92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AFB1B-6F53-480C-8D1A-22E41A9DC90C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E72FB-1E16-46BF-86AE-545692EA0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55947-3B71-48A5-A373-8FDA90F77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0DED5-1A36-4B32-8B53-A4726C5726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01933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28C6A-84A6-4B46-AFAB-1512E2B5E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794EA-DAE3-48E5-83F3-12B3E20118D2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ABB23-12F6-4067-989C-9FBEA4CB2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D895C-8398-4C60-ACBA-2537D35A1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C3D62-C5F7-4864-A2D2-DCCC10D50F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455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1609850" y="560933"/>
            <a:ext cx="5915100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3008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667200" y="1571767"/>
            <a:ext cx="7809600" cy="447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625" lvl="0" indent="-31779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1203"/>
            </a:lvl1pPr>
            <a:lvl2pPr marL="915250" lvl="1" indent="-317795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2875" lvl="2" indent="-317795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30500" lvl="3" indent="-317795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8124" lvl="4" indent="-317795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5749" lvl="5" indent="-317795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3374" lvl="6" indent="-317795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60999" lvl="7" indent="-317795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8624" lvl="8" indent="-317795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75725" y="5553936"/>
            <a:ext cx="1106174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101" name="Google Shape;101;p4"/>
          <p:cNvSpPr/>
          <p:nvPr/>
        </p:nvSpPr>
        <p:spPr>
          <a:xfrm rot="10800000">
            <a:off x="8133778" y="-91483"/>
            <a:ext cx="1086248" cy="1332616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grpSp>
        <p:nvGrpSpPr>
          <p:cNvPr id="102" name="Google Shape;102;p4"/>
          <p:cNvGrpSpPr/>
          <p:nvPr/>
        </p:nvGrpSpPr>
        <p:grpSpPr>
          <a:xfrm>
            <a:off x="34398" y="15432"/>
            <a:ext cx="3515397" cy="4712224"/>
            <a:chOff x="34399" y="11580"/>
            <a:chExt cx="4024035" cy="4045522"/>
          </a:xfrm>
        </p:grpSpPr>
        <p:sp>
          <p:nvSpPr>
            <p:cNvPr id="103" name="Google Shape;103;p4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14" name="Google Shape;114;p4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16" name="Google Shape;116;p4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17" name="Google Shape;117;p4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22" name="Google Shape;122;p4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23" name="Google Shape;123;p4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</p:grpSp>
      <p:sp>
        <p:nvSpPr>
          <p:cNvPr id="126" name="Google Shape;126;p4"/>
          <p:cNvSpPr/>
          <p:nvPr/>
        </p:nvSpPr>
        <p:spPr>
          <a:xfrm rot="10800000">
            <a:off x="8697079" y="1373908"/>
            <a:ext cx="87416" cy="7685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grpSp>
        <p:nvGrpSpPr>
          <p:cNvPr id="127" name="Google Shape;127;p4"/>
          <p:cNvGrpSpPr/>
          <p:nvPr/>
        </p:nvGrpSpPr>
        <p:grpSpPr>
          <a:xfrm>
            <a:off x="5740605" y="2346808"/>
            <a:ext cx="3345890" cy="4421127"/>
            <a:chOff x="5740605" y="1760105"/>
            <a:chExt cx="3345890" cy="3315845"/>
          </a:xfrm>
        </p:grpSpPr>
        <p:sp>
          <p:nvSpPr>
            <p:cNvPr id="128" name="Google Shape;128;p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29" name="Google Shape;129;p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30" name="Google Shape;130;p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31" name="Google Shape;131;p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32" name="Google Shape;132;p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33" name="Google Shape;133;p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34" name="Google Shape;134;p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35" name="Google Shape;135;p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36" name="Google Shape;136;p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37" name="Google Shape;137;p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38" name="Google Shape;138;p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39" name="Google Shape;139;p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41" name="Google Shape;141;p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42" name="Google Shape;142;p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44" name="Google Shape;144;p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45" name="Google Shape;145;p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46" name="Google Shape;146;p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47" name="Google Shape;147;p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49" name="Google Shape;149;p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</p:grpSp>
    </p:spTree>
    <p:extLst>
      <p:ext uri="{BB962C8B-B14F-4D97-AF65-F5344CB8AC3E}">
        <p14:creationId xmlns:p14="http://schemas.microsoft.com/office/powerpoint/2010/main" val="17364721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BD9E3-76C2-4CBA-B6C9-9210AC717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81344-5DB9-4897-814F-B07F8A0AE0F1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766E8-D730-4F0E-A552-6E25A98D7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DBAD-84A4-40EE-8482-CD190136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58802-E28A-437E-B11C-4EA661DFC7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11248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8337F-198F-473D-BF43-408D21CD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749FA-C83C-49C3-800F-98D0DA803858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29AF7-9A2D-4984-802F-F9CDE33AB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050E7-0C46-432C-A25E-083DE47C3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8884B-C466-42AC-BC0D-DEFC156500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241006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59B29-2104-4E9E-9D81-9EE55F9D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45B8F-000D-4350-A8C2-74D566CD101C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8B951-5FCD-42D8-BB44-C5EA0B709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D5C19-4C29-43FC-93C5-09702CE1E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34808-6117-4104-8D63-6E696EBC18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22819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14AFC-177F-4085-AEE9-0C9F76ACE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7DCFA-ADBC-47CD-931A-24A300480E24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DD163-66B7-47BE-B778-371E37A5E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C45DB-CDAA-4EF1-8B87-D67AB4A7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A4F52-B094-48F9-A9D1-2D07BD3020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31913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7C26A-25A8-44A7-9C35-82E25DC89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3AD1F-1E86-4DBD-AAFC-BA21C3FA6107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00AF9-256F-4D95-AEAD-85FCDBF6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EF060-18C4-49F8-9A85-8C007E73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B970D-8BAB-454F-B68F-6C16D1C101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95210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9BCB5-FE85-4169-81CC-AE60349CC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7490E-2AE3-43CB-8DED-C870F6C0C8ED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68193-8BC3-4289-99EB-34C41FE02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B6DF7-B769-46A8-8E59-9C71B3344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DA821-2302-41FF-BA42-951514BCBA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5618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0744B-A427-4169-9108-C0976C032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5F373-CB3A-4E33-9FDF-4DF1815FA808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30B52-92EE-485D-A2D3-7D3E753D8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AE3AC-58AC-404E-8AC9-7ED498BD4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92BE0-4A2E-40CC-8AE7-1D06E4EE32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26131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F89D4-B3F4-48D3-A4BE-719C6BE1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D68B5-69BB-42B9-8B9E-F14504520B2D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189E1-3EB2-4C9B-925A-4B7B33F7A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67DD6-F7F5-4A33-805E-23F7684FE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776EE-BECC-4240-9945-E338A9DBBD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71006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2C638-1313-4A41-B6AF-C3C5A911F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A8CB1-5F52-40D3-8074-68E9608C1C14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5B5CE-7C0F-44D3-AD6F-E4E050FF5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E9FCB-FE24-47C4-BDC8-F9F9F0AFD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31508-794A-48FA-98F7-97D2A1DF96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88401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DAE0F-BAE6-4789-BFCF-409E38BB9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E5645-1E1A-4298-9639-0C46A178325E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E8DAA-ED98-4D76-8AE3-EBA2016DC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9354C-7548-4D28-8A80-05F1E73F2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61FB8-0745-419B-8177-0A7519D319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426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5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591395" y="343767"/>
            <a:ext cx="3327063" cy="229473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4839150" y="410333"/>
            <a:ext cx="3276600" cy="1007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3008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9pPr>
          </a:lstStyle>
          <a:p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-75724" y="1290835"/>
            <a:ext cx="4639897" cy="568927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4839150" y="1523200"/>
            <a:ext cx="3276600" cy="381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10800000">
            <a:off x="7019419" y="4257201"/>
            <a:ext cx="1990697" cy="2466445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</p:grpSp>
    </p:spTree>
    <p:extLst>
      <p:ext uri="{BB962C8B-B14F-4D97-AF65-F5344CB8AC3E}">
        <p14:creationId xmlns:p14="http://schemas.microsoft.com/office/powerpoint/2010/main" val="380504899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5A54D-4674-414F-97DD-16F414DCA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0D806-AA81-4ABD-AA72-F1413455B93D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195D5-7DC7-41A8-840F-058EBDECD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0EE48-5C34-4384-9273-303744661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EDB97-96F6-46A3-B8F4-9008DA3E94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16311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F8894-444C-4CBA-A485-A98557DCF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B57CE-0903-4401-9262-6FF7FD3A6516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57F3D-A69F-4DFB-BABF-CDA00BBFB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FD0D5-0020-4C78-BF84-0C7060461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EAC37-E566-420C-B1FE-76EE7A63CA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84835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3EC50-7555-4944-B0E0-5CD625ED5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801C0-8A81-4FC3-800F-8D3547C37599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842E1-8A37-4AE6-8BFC-A04A73040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3E168-75B2-4D02-9788-0C25A94F2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B6F0A-B51C-4601-9AE3-3F922E1708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86735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AB698-6BCE-49A8-8958-45C279439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41003-AE00-4920-A8EA-2FDC061455B0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2C58A-81C3-4B0B-8257-34E09F27B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B4D67-A87F-48AB-AF3F-DB36B1BF2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B5168-CB10-40C9-8B1B-9E5E6A585D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437768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50202-663F-4783-BE51-1A2FA036E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FABAB-F066-4782-B12F-D28976FD6B20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CE6B2-6939-4513-9B98-7FA72E06B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02CFE-10C1-423B-A26C-BEDA5B16F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FB677-721C-4EF1-82AA-5472FDC16F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927764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DDF03-ABF1-4F43-B2B1-FB4106370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94629-A829-4AA9-81B6-FC790BD353BC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C3F96-A0DA-4704-89F7-99A1AEA7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6A4AE-859C-4A26-9D4B-2B4FD2584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8E9E2-C88C-40D1-8650-C868F54DE6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6075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E22BC-0A55-41BE-A2D1-6B22BD724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576D3-DC21-46B6-A4A3-5FF0CE28633F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37DD0-919E-44AB-AC20-596DD4272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FB3BB-2574-4F24-85D5-7895E6FFF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4C431-9C7B-405E-A71F-3C0E7DC192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01819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FE913-797D-48A4-9278-0D1CC5ED1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7A308-651F-4C49-86EF-4BADF869773D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468D6-68B4-4023-A6F3-505D50E35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93EB1-CAF9-4C28-B2EB-6BA7C154D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B05EA-973E-4AA4-9FBF-A5BC11308C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08836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8FDE2-FADD-4A0A-929E-49834403E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74865-0067-4374-B9FB-A42D90B220A1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74B22-0469-4CA0-85E4-927844443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6F1F2-1E6E-4FD8-A117-C6052B3D3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A3DCA-700F-41A7-8D0A-A5B71CC28F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19664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4B820-B5D5-443D-AF36-482072EC4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81B2E-2D1D-45D8-A5D0-881DBAA3BCA1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65855-085E-4A8A-A126-9F315EE81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4BB74-E21C-4500-BDF6-B64C3F44F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A4D40-C030-4869-9578-FE830C4C3F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083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1123006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0F3C2-BD4D-494B-919C-B649689E0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0CE15-898D-47E0-A7C8-8C94890AF1E2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8266F-70C8-4DE2-842E-C187EF417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27303-EE4E-448E-A1A6-00CC7C283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7797E-3758-49DF-B4ED-FCA47B7A71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1203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9BE89-E398-4EC9-8C96-280F15751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FA229-3BAE-4AFB-BF5F-BF40707ED5E9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3E3EB-382F-4FA9-83BC-AF0BFB4C1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DB18F-A9D2-4C69-9B91-23FB5B813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7E5E8-D790-4E96-91F7-AD5529F7E8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05087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941F5-DD34-4F11-8C20-EDAD3CCCD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BF230-C016-4C12-8CD0-0B0537CF2F7F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CE7AC-ACB1-455B-9CC6-FA846D764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B3057-692B-467C-825E-BF9D13614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9620E-4F52-4D87-A608-9593C81520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40627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A3A63-2652-4BD6-B31B-F9B6827D2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DD356-8E07-4FFF-9809-607F3802B1F9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0F3F7-DFAC-4081-BD34-98E4E4098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7C439-6D31-4311-99F8-1D67203C1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ABD31-5E36-45A9-B3B7-9080B4DB14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56008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054EB-D652-4444-B258-1E0B426C6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4D023-58FD-4206-AC62-D06C590FAE38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C3DC8-12E9-4555-99BA-0F23392B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992B7-E2B3-45C1-BAAD-3DEFF3402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6A6E3-A6C5-4871-8655-EE90A7B8F6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20034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30941-9B9E-44DF-AEA6-DE5CA6829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0CFEE-C5BA-4B4E-96CB-7D1590CBD281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9E983-CFEE-4695-91EB-62364908F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FCBD7-3095-4A07-BCE3-0430A4F6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3DF22-670C-4D84-841F-9DF4746A79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26097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A664F-1ACB-420A-8C14-C94BA14F3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6E3F4-99B0-4EB8-896D-DDB30D577F7F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BE879-4CAB-4F0D-A02D-244461520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B152B-5FA9-4F6E-B270-87ACC0798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F0B23-75A3-4FDA-9775-796A6E8C98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055861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12C2E-DFA6-4516-A0EC-38C8747B2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C4144-B611-48A5-AC95-2E70700C0CDD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DA6CC-3358-4C4A-AAD2-E59207B84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440C9-8B80-40C4-AA9A-299B19DE8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02220-0AD6-462B-BE8F-E3FB49D795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73913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55856-8DAD-43A1-B5C4-59EF8BC3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39827-53F6-4A9B-922B-5209BCAE9573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35E98-2232-45F3-8029-FF1D06E4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511E1-CF2C-4CA3-BF8E-0886B8B47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FD562-6B57-4A13-B0DC-F0197B81C4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25867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7CD64-C3CC-4EE4-B9E3-606B3C1EB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2A0E0-9D02-47EB-A4B7-2934337DD171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2BD79-3C27-47F4-A6A2-B2C1E0462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52840-40B4-4017-9B6D-50B3490F7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43061-277B-4FEA-A21F-6F6B483F64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944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4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14"/>
          <p:cNvGrpSpPr/>
          <p:nvPr/>
        </p:nvGrpSpPr>
        <p:grpSpPr>
          <a:xfrm rot="10800000">
            <a:off x="4133726" y="-112633"/>
            <a:ext cx="5112025" cy="7047333"/>
            <a:chOff x="258350" y="-84478"/>
            <a:chExt cx="5112025" cy="5285500"/>
          </a:xfrm>
        </p:grpSpPr>
        <p:sp>
          <p:nvSpPr>
            <p:cNvPr id="380" name="Google Shape;380;p14"/>
            <p:cNvSpPr/>
            <p:nvPr/>
          </p:nvSpPr>
          <p:spPr>
            <a:xfrm rot="5400000">
              <a:off x="297296" y="127943"/>
              <a:ext cx="5285497" cy="4860661"/>
            </a:xfrm>
            <a:custGeom>
              <a:avLst/>
              <a:gdLst/>
              <a:ahLst/>
              <a:cxnLst/>
              <a:rect l="l" t="t" r="r" b="b"/>
              <a:pathLst>
                <a:path w="227725" h="209421" extrusionOk="0">
                  <a:moveTo>
                    <a:pt x="72958" y="0"/>
                  </a:moveTo>
                  <a:cubicBezTo>
                    <a:pt x="46578" y="0"/>
                    <a:pt x="21728" y="6589"/>
                    <a:pt x="0" y="18261"/>
                  </a:cubicBezTo>
                  <a:lnTo>
                    <a:pt x="0" y="209421"/>
                  </a:lnTo>
                  <a:lnTo>
                    <a:pt x="217797" y="209421"/>
                  </a:lnTo>
                  <a:cubicBezTo>
                    <a:pt x="224236" y="192430"/>
                    <a:pt x="227724" y="174018"/>
                    <a:pt x="227724" y="154788"/>
                  </a:cubicBezTo>
                  <a:cubicBezTo>
                    <a:pt x="227724" y="69276"/>
                    <a:pt x="158449" y="0"/>
                    <a:pt x="729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258350" y="-84478"/>
              <a:ext cx="1585800" cy="5285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</p:grpSp>
      <p:sp>
        <p:nvSpPr>
          <p:cNvPr id="382" name="Google Shape;382;p14"/>
          <p:cNvSpPr txBox="1">
            <a:spLocks noGrp="1"/>
          </p:cNvSpPr>
          <p:nvPr>
            <p:ph type="ctrTitle"/>
          </p:nvPr>
        </p:nvSpPr>
        <p:spPr>
          <a:xfrm>
            <a:off x="4955825" y="3790567"/>
            <a:ext cx="3058200" cy="7540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00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1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1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1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1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1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1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1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188"/>
            </a:lvl9pPr>
          </a:lstStyle>
          <a:p>
            <a:endParaRPr/>
          </a:p>
        </p:txBody>
      </p:sp>
      <p:sp>
        <p:nvSpPr>
          <p:cNvPr id="383" name="Google Shape;383;p14"/>
          <p:cNvSpPr txBox="1">
            <a:spLocks noGrp="1"/>
          </p:cNvSpPr>
          <p:nvPr>
            <p:ph type="subTitle" idx="1"/>
          </p:nvPr>
        </p:nvSpPr>
        <p:spPr>
          <a:xfrm>
            <a:off x="5038625" y="4385600"/>
            <a:ext cx="2892600" cy="79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 Regular"/>
              <a:buNone/>
              <a:defRPr sz="1579">
                <a:latin typeface="Karla Regular"/>
                <a:ea typeface="Karla Regular"/>
                <a:cs typeface="Karla Regular"/>
                <a:sym typeface="Karla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82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82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82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82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82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82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82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82"/>
            </a:lvl9pPr>
          </a:lstStyle>
          <a:p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title" idx="2" hasCustomPrompt="1"/>
          </p:nvPr>
        </p:nvSpPr>
        <p:spPr>
          <a:xfrm>
            <a:off x="5430425" y="2407333"/>
            <a:ext cx="2109000" cy="145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99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9pPr>
          </a:lstStyle>
          <a:p>
            <a:r>
              <a:t>xx%</a:t>
            </a:r>
          </a:p>
        </p:txBody>
      </p:sp>
      <p:grpSp>
        <p:nvGrpSpPr>
          <p:cNvPr id="385" name="Google Shape;385;p14"/>
          <p:cNvGrpSpPr/>
          <p:nvPr/>
        </p:nvGrpSpPr>
        <p:grpSpPr>
          <a:xfrm rot="10800000">
            <a:off x="93005" y="123442"/>
            <a:ext cx="3345890" cy="4421127"/>
            <a:chOff x="5740605" y="1760105"/>
            <a:chExt cx="3345890" cy="3315845"/>
          </a:xfrm>
        </p:grpSpPr>
        <p:sp>
          <p:nvSpPr>
            <p:cNvPr id="386" name="Google Shape;386;p1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87" name="Google Shape;387;p1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88" name="Google Shape;388;p1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89" name="Google Shape;389;p1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90" name="Google Shape;390;p1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91" name="Google Shape;391;p1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92" name="Google Shape;392;p1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93" name="Google Shape;393;p1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94" name="Google Shape;394;p1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95" name="Google Shape;395;p1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96" name="Google Shape;396;p1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97" name="Google Shape;397;p1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98" name="Google Shape;398;p1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99" name="Google Shape;399;p1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400" name="Google Shape;400;p1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401" name="Google Shape;401;p1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402" name="Google Shape;402;p1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403" name="Google Shape;403;p1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404" name="Google Shape;404;p1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405" name="Google Shape;405;p1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406" name="Google Shape;406;p1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407" name="Google Shape;407;p1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</p:grpSp>
    </p:spTree>
    <p:extLst>
      <p:ext uri="{BB962C8B-B14F-4D97-AF65-F5344CB8AC3E}">
        <p14:creationId xmlns:p14="http://schemas.microsoft.com/office/powerpoint/2010/main" val="134674966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C0653-0A82-4EB1-A181-A66F97B60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372E7-1580-4394-BD71-C686E219A4E8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467C5-337F-4C7F-AF3A-069996049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C9F97-6F95-4BCF-9F66-29AE10E4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639FD-597F-4FE7-9378-61FFED22EA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08830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6F831-0813-4776-8C0B-6547D0CC5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ADE5E-12C7-4ACF-A515-0116E4148835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4AB9A-BFC0-44D7-B1EF-F438EC21A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85ABD-8068-4DC9-8AE3-B9BAF129A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235ED-9457-49BC-A04C-998F6EB553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968278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F57B7-611C-4660-83AE-F66B30C5D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99D3C-9DE4-4836-AC32-230265982ABB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B1ED6-4AE4-4186-9F04-AD42F59E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29F46-1822-49EC-A9B2-C8B8B9ADB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09B31-7479-454A-B3D0-8A1BCF589C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19266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A1FDB-4E06-4B3E-8BA4-FDBCCDB2E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BB1A0-A4CB-49B5-B390-416AD00D0AF8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D5269-FEE9-4577-B02D-D67A49DFE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819BA-31DF-4E40-B7C5-CD7BD580D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3FCF1-E6AD-4D4F-A967-C093D2FDDB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946240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F4813-5E3D-4E94-908B-1FD9DFEDD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77CDB-13C5-43AC-A279-C32EFA346FEC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33FA5-CFD4-402C-8DC1-B5CA60ED7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EB2CE-4AF1-4EAB-954B-B52812C7C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8ABF0-BD0C-491F-86E9-D42AFFA5E5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54256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65017-AAAB-48E3-BBD8-881A2C06E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38063-60BB-4DD1-833B-9E6ED876FEC8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D339C-DA00-47F2-84C5-BBEF4536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2FFDD-A3CA-4B9E-9665-D6286BA3B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BECE9-1597-4853-915C-23B7F021E2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5555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D309D-490C-4ED1-BDC9-6D448E35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68779-57AE-4F2D-B62F-B744FF6821B3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7735A-79C7-43F1-BB05-BD63BE9D9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71269-95D4-4A6F-8588-C4D25347A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83E49-244C-4B13-A8C5-2EB565A832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84998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A3D1F8-5ED6-4452-AC07-7011E2D1A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41088-E1FD-41A6-A394-8D2B649A3A17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D281E7-EA8F-4BF0-8351-37F9383EE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B25164-F051-4198-880B-7514DE465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CC6D4-BC54-42A4-8DF8-BB6F5B9276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15761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5027D3C-6914-49E3-83B8-A1444C146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9F812-455B-4D9D-8925-480264D7D530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CF1FAE1-9800-4B42-8A72-54C6F9354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4BFB60A-0F84-4AAF-9A04-5BF7F1D5D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A7516-63E4-412D-ACDD-E4F0F11611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04161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38F87E6-6591-4791-ACA6-4049E31BD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4A231-F6A7-4FC9-B225-1C57E83B3990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37F8FD0-73A4-49E9-A98A-EA78995E0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7144218-63E1-43DC-922F-64BB6E215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D5490-4214-47E8-ACFE-574B60C86B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473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5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 flipH="1">
            <a:off x="5571099" y="15432"/>
            <a:ext cx="3515397" cy="4712224"/>
            <a:chOff x="34399" y="11580"/>
            <a:chExt cx="4024035" cy="4045522"/>
          </a:xfrm>
        </p:grpSpPr>
        <p:sp>
          <p:nvSpPr>
            <p:cNvPr id="900" name="Google Shape;900;p2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11" name="Google Shape;911;p2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13" name="Google Shape;913;p2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14" name="Google Shape;914;p2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19" name="Google Shape;919;p2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20" name="Google Shape;920;p2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</p:grpSp>
      <p:grpSp>
        <p:nvGrpSpPr>
          <p:cNvPr id="923" name="Google Shape;923;p27"/>
          <p:cNvGrpSpPr/>
          <p:nvPr/>
        </p:nvGrpSpPr>
        <p:grpSpPr>
          <a:xfrm flipH="1">
            <a:off x="34398" y="2346808"/>
            <a:ext cx="3345890" cy="4421127"/>
            <a:chOff x="5740605" y="1760105"/>
            <a:chExt cx="3345890" cy="3315845"/>
          </a:xfrm>
        </p:grpSpPr>
        <p:sp>
          <p:nvSpPr>
            <p:cNvPr id="924" name="Google Shape;924;p27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25" name="Google Shape;925;p27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26" name="Google Shape;926;p27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27" name="Google Shape;927;p27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28" name="Google Shape;928;p27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29" name="Google Shape;929;p27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30" name="Google Shape;930;p27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31" name="Google Shape;931;p27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32" name="Google Shape;932;p27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33" name="Google Shape;933;p27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34" name="Google Shape;934;p27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35" name="Google Shape;935;p27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36" name="Google Shape;936;p27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37" name="Google Shape;937;p27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38" name="Google Shape;938;p27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39" name="Google Shape;939;p27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40" name="Google Shape;940;p27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41" name="Google Shape;941;p27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42" name="Google Shape;942;p27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43" name="Google Shape;943;p27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44" name="Google Shape;944;p27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45" name="Google Shape;945;p27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</p:grpSp>
    </p:spTree>
    <p:extLst>
      <p:ext uri="{BB962C8B-B14F-4D97-AF65-F5344CB8AC3E}">
        <p14:creationId xmlns:p14="http://schemas.microsoft.com/office/powerpoint/2010/main" val="194335901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5EB8D6D-6C7A-4FED-99B2-6CF05BE7B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480E5-A2F4-483D-A620-53F06EB95F85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375DC7E-ECF6-41EA-BF4F-858547637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BA5F454-1D21-48B4-B450-8E5F66536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10C00-DCEB-4B14-9826-510FEBAADF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08607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473474E-D0DF-4883-9DC3-F0B6F1205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EF49A-ADFE-46D8-84EA-328AC8B0B11A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FDBEC5F-F353-41F4-8573-7AA871E46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E52167E-64E5-459E-8835-1453F43C1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66E28-CCF8-49ED-811B-0C906C60B4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65852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9C93711-4F70-4D71-9C9B-5E4ED901E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DADA1-8C52-47EB-94B6-A85EEB2D25F7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EEA9941-00D9-4395-BBB3-1D67991F9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56E4E0B-2EE4-4C13-B96A-DBCE0CD90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FD0F1-418D-407E-BF58-8F25E0D311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34160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5463EE9-7622-4E9E-AAC4-F4264B124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D692F-E90A-4675-8DFB-A160C2D80427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7AFC7A2-B1FC-4F29-83C8-E4297EA36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3DD401A-8220-471B-918E-EA416A2F6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55080-F827-43E8-9309-87C7C54FF6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74154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5812952-6B08-4A1D-8D56-C9DD66E35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A1209-D05A-4063-9CEF-7F2B3AEA5573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40C1B16-061A-4267-B440-6E812B791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13A89BD-0D7B-42AD-89BE-04C1EB25A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AC4F8-93E9-4A09-B380-B0280838B2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72770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CF66717-F52F-407F-9993-DDFA3576A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EF5F8-7D1C-439F-B391-BAD0A62DE910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3721AE2-A40D-4B71-AE6B-8774C2DFD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2530FA9-CE1E-42AE-BD0A-257A65F4F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53436-AF20-4927-B497-021B70D2BA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78477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9EBAE74-38D2-4C8C-9BD2-52F9A9C7B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EEDB3-F3A9-4C7A-AE61-6413FF611824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70A92B4-58C6-465A-82C1-AB7AE3F91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2005442-5EC4-4F29-8247-B471B4117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1532A-C970-464B-9CF6-34A2E6E580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37780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0413B43-CD84-4131-AC10-B34A7927D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73839-2CD3-4E16-86B0-36E343C36D41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7298B75-E2AF-4554-9456-6F4391E8D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9661822-8781-4397-8564-5788E031C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1F716-770E-4F54-9F05-2A9A7660FD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571265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1FEB519-759A-4499-BEAF-0718DBF40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D61BE-D368-4F49-89F2-938C710D4895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459FBFA-1365-420F-89CF-3C5FD4AB4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06E8870-584B-4B19-ACBD-711E1E640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60D89-7400-4E9A-B17D-D8F5A19D24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56398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57BE01B-3A29-4C0F-8774-05C80AF99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31AB4-C5D7-4227-8023-11F57287229F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AAA0BA6-FABD-4588-A823-4B02F023F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431A9C2-7E6A-46A9-BC3A-16845038D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E699A-8D5D-41FC-B086-C3D1B55DDF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195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5268251" y="-93795"/>
            <a:ext cx="3926548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48" name="Google Shape;948;p28"/>
          <p:cNvSpPr/>
          <p:nvPr/>
        </p:nvSpPr>
        <p:spPr>
          <a:xfrm>
            <a:off x="-75725" y="2057629"/>
            <a:ext cx="3991450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49" name="Google Shape;949;p28"/>
          <p:cNvSpPr/>
          <p:nvPr/>
        </p:nvSpPr>
        <p:spPr>
          <a:xfrm rot="-2368478">
            <a:off x="8019759" y="2140320"/>
            <a:ext cx="208518" cy="291559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50" name="Google Shape;950;p28"/>
          <p:cNvSpPr/>
          <p:nvPr/>
        </p:nvSpPr>
        <p:spPr>
          <a:xfrm rot="10800000">
            <a:off x="8666823" y="3694386"/>
            <a:ext cx="32409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51" name="Google Shape;951;p28"/>
          <p:cNvSpPr/>
          <p:nvPr/>
        </p:nvSpPr>
        <p:spPr>
          <a:xfrm rot="10800000">
            <a:off x="7497627" y="6182998"/>
            <a:ext cx="227595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52" name="Google Shape;952;p28"/>
          <p:cNvSpPr/>
          <p:nvPr/>
        </p:nvSpPr>
        <p:spPr>
          <a:xfrm rot="10800000">
            <a:off x="1238622" y="363853"/>
            <a:ext cx="32409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53" name="Google Shape;953;p28"/>
          <p:cNvSpPr/>
          <p:nvPr/>
        </p:nvSpPr>
        <p:spPr>
          <a:xfrm rot="10800000">
            <a:off x="120502" y="2940698"/>
            <a:ext cx="227595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54" name="Google Shape;954;p28"/>
          <p:cNvSpPr/>
          <p:nvPr/>
        </p:nvSpPr>
        <p:spPr>
          <a:xfrm rot="10800000">
            <a:off x="1186102" y="4203631"/>
            <a:ext cx="227595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55" name="Google Shape;955;p28"/>
          <p:cNvSpPr/>
          <p:nvPr/>
        </p:nvSpPr>
        <p:spPr>
          <a:xfrm rot="10800000">
            <a:off x="7725227" y="1859931"/>
            <a:ext cx="227595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994813" y="2616865"/>
            <a:ext cx="76374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1147213" y="2820065"/>
            <a:ext cx="76374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196113" y="1697213"/>
            <a:ext cx="76374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705188" y="556814"/>
            <a:ext cx="76374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318413" y="4933031"/>
            <a:ext cx="76374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482363" y="5154847"/>
            <a:ext cx="76374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272463" y="5579881"/>
            <a:ext cx="76374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8514113" y="6115847"/>
            <a:ext cx="76374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8023413" y="3887347"/>
            <a:ext cx="76374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8872813" y="1493214"/>
            <a:ext cx="76374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8666813" y="1141081"/>
            <a:ext cx="76374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8590463" y="5438414"/>
            <a:ext cx="76374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</p:spTree>
    <p:extLst>
      <p:ext uri="{BB962C8B-B14F-4D97-AF65-F5344CB8AC3E}">
        <p14:creationId xmlns:p14="http://schemas.microsoft.com/office/powerpoint/2010/main" val="290223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08AB223-F560-4F3C-A60B-B3C71A00C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EF9B5-F1AD-479C-9A7C-E171290DAFF8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50DD342-E4A5-4444-BF6F-E3E9B6514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37F6D5B-972F-45E2-9B2B-C6E87A10C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8434C-10D5-44E8-9FB2-E683504143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11637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AAFC367-F7CF-414B-9310-1A7A2EEB3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C674E-9598-4B11-BE82-82BA7B5BA52E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37E6556-474B-4675-9AAB-E32536A7D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97E3F93-3000-4B2A-A4AF-C2F7E3365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AD966-54B8-47CF-B419-F807A5AF7D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20424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7F45894-AD16-4934-BA93-10F629374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AFC8F-1A79-4B78-A2A0-D936D8510FF3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B7FB5C6-A2EF-495C-8AE1-840FB5CAA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9984EAE-A6D3-430B-B884-DAC83CCAC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1965B-81F3-427F-AC22-854350141D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1085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F0E11F1-B5F6-482E-A0A7-C633D33E3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61F1E-3490-4C0A-9ED1-536B14FAF1D3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89A11C5-585A-40C7-99E7-D5A57A694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6FB10D7-258E-4F50-9BCB-242D2BF9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21DEA-5515-43EE-A6C8-D683E044F9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41530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6B4BFAC-6E9A-4AD8-BD38-B63236410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329A7-BFCB-43C3-9C99-C053BDE4748E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28B2B96-4EAB-413B-9161-47EDE91C2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E5DF536-7877-4F3D-825B-A0075A86A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8E96E-18B4-48E7-813E-1E6453562D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84253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539B5EA-EDBE-4163-826D-11F93C952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0F0BE-C0DF-418E-B07D-743AF6C8E138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C75EEEB-288D-4DA4-9A0E-B4FFB0DF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D593487-A890-417C-A3C1-E2DB34EED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59E0-EE43-4253-AC8E-7A88F19481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263573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6EFF122-6954-43AE-8BEF-D314234A2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D6A8D-E776-456B-AE1C-0E4F7CBCD707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C845665-7B57-472E-9FAC-3E479201F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BADF516-06FF-448A-8C53-0A06EC681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C8D82-F6DD-4004-939E-41757D0333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69809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85FCD81-1823-4ACB-9D0E-29D3069FF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B2D87-0B39-4F2A-99C9-214AF489D194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1823659-17CD-4268-9FCA-BD941B3E7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06F9EBF-4F87-46B3-91D5-FFB1A5536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39A90-E0E9-4345-8669-730AFF97F3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83882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94FA6D4-28C1-4BCD-A226-85739349C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FFB8D-9463-498E-99AF-6A50C1D72E1A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B604E01-5D52-4363-A850-B28982AA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093B09E-1637-4C45-84D4-55FBF048A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592BF-7764-4A7B-AE3E-214546B1A6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652538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05DF00A-5914-4C83-ABAF-E375B14BB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87487-6692-46D4-A361-DC84C7792ACE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072EFE3-493E-4B0F-A2AD-DB5F7A1B2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9764E7D-4DB2-4EBD-AB7E-893303A00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170E6-A20B-4EAB-807A-E333F10097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557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5"/>
        </a:solidFill>
        <a:effectLst/>
      </p:bgPr>
    </p:bg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6828944" y="479480"/>
            <a:ext cx="2654263" cy="1849834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67776" y="4316776"/>
            <a:ext cx="1990697" cy="2466445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5268251" y="2137208"/>
            <a:ext cx="3926548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75725" y="-93794"/>
            <a:ext cx="3991450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</p:spTree>
    <p:extLst>
      <p:ext uri="{BB962C8B-B14F-4D97-AF65-F5344CB8AC3E}">
        <p14:creationId xmlns:p14="http://schemas.microsoft.com/office/powerpoint/2010/main" val="259806100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B05285F-7E27-457F-BE11-D63F5D39D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D1E94-E8FB-4DCA-966D-A4D4C58593E9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517E24A-84CD-44C2-B295-EBFBBB85C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58852CD-6626-4E4F-A3F2-D70AED5D9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12F47-2381-42F1-B1A4-127DAE01E8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29063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80BCBA9-8E20-41DC-BA69-AD6FDDD9A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B2B68-7421-4A88-ABF9-385E4E812566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8BAA61F-16D3-499A-8F34-5ED3A9D1E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9C396D1-1A86-4350-93F6-FB34B5BE3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687C9-BE8E-4F3D-A48A-F14C45B7F4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4701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A595221-0A1A-40C9-90C7-88EAD90CA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00BD7-9069-4983-AAA9-8D0374FA0570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F63A43B-1FA9-453C-8A1A-84344FAB8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66C6D91-FF12-454C-B84F-39C3A8558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6526B-9867-41B4-8454-303A3E0D02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277768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F40D02A-370C-4FFA-BD59-2A047547C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84211-ADF3-447F-AA58-83290E7D96E2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190F2ED-4E0D-459D-BA18-B7403CBBF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92D419A-E124-4359-9527-F798E4197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CD78C-6ADA-4CD9-9360-771C5B39F0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21659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2882B31-B663-4784-82A8-2FD09E8E9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F3919-1785-43DE-9167-7799A2C8EDA2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18AD403-FF55-4630-8E65-417C95146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05B177C-7BF5-4D86-916B-BE41CCECA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818C3-259A-49F8-ADE6-B567A6F401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14512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7FC7767-CFA8-411D-9024-87EF2271A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70C09-E0D7-494E-9FBE-42CA29CA9A40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A3539A8-3860-42BA-9F5F-B07121EF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3B1E9B2-68B3-49EF-889D-2991278A3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E24CF1-588B-4842-B18A-9A64FEE7D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216820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A075E17-BBAC-4336-8A32-B183AF387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7ACB7-EAB8-4E0B-B038-0794F6E49687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0BD593B-0A20-4694-A90D-7D6B7B096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1C5BA1-EA19-45F5-8032-43560C074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6C23F-66E3-405C-8E7C-CD5A401377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74518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A2A549F-DBE1-4EB5-BB77-B9D6623D3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1080B-F757-4FAD-B06F-93DDD85DBD07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0E64125-EB67-4A35-BD46-3048BA072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1D2CFB1-09D8-4D1B-B62E-84FED417E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EC4EB-8F73-42EF-84C1-DAE4131968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709491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EEEE746-759A-4141-8B6D-570B3952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39AC1-FF8C-433B-96B7-083A1FA95D9D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F1ABA79-D3F3-4A66-B7DA-C30D5FEA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1255336-A809-45B7-956E-22EDEB5ED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BBEC3-2AAD-4629-87B3-21B2DB75DE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07800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2A23514-B0FA-46F5-939B-0F24F3A5A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3029C-48C1-4CC1-B0FA-1C3015A0D3E7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18DA4E1-1490-4090-8A11-811CCF233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8E8C66B-B8DC-4AD9-ACFA-809F026B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26D09-05DC-49DE-9B4B-571A9193CB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67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2023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8D50110-C597-4613-818A-993BE2C53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4B460-30F4-40B3-86F1-859EAEE90962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2DB6D66-4B8C-4340-B41D-33002B14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320ADD3-D0F4-4677-84AA-2CD4A436F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3B06D-36EF-4D55-85FB-CC3FE2B0EC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80777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03F518A-021C-4A4A-84FE-122813827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D7364-F5C0-444D-BEA0-BFABF61B0999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9FECBD5-A7D1-4BFF-A0BB-E5AA2EB1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1919FFE-05E9-418C-8899-1A15C49DA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51138-682A-4450-9E21-6495E18F55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439477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967E308-0131-4EE5-91AF-82DCFE610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0FD17-7C0E-4BFB-8B23-7623D9B5CD76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C6E93DC-039A-41FC-A483-C49B68A51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A6D498A-8645-4529-ACB8-73190076A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1950F-4178-4FF8-89D8-3F2782EDE3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11313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A83014C-0E30-422E-92CB-DB431DC39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5A347-C606-40AB-BC1B-83F51B85A4B2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F9A475E-9DA5-444D-BDEF-8D3D9EFEF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7F0F6B0-9542-42C2-9B70-5E8548E73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E1354-E12D-4DC2-9303-B98A0B3D1B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15152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9DFE4CE-11AC-42CF-B7CA-A19EDAE23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AFAF6-214A-4AF3-9204-51891F229E68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D292B5E-92D7-4840-B000-34DE91BDC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5AC6A1A-E9B8-422B-883B-6D1C0F460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DD939-596B-45BB-B179-C28D45AF0B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64295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6E8ADD0-F7D3-4200-977D-D3B907CA4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0E7F0-2B8B-4701-9CA3-02A91085F691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E78416B-1A25-4BC4-8106-6613FE2BC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F4060C7-89C5-458F-A8B7-0E259901C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D1111-4382-411D-97DC-451594F578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72103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77559E6-7CA9-462C-A55F-01BED2FCB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CAEFB-E738-47F3-9309-83BB9CB39BF8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DF84361-C480-4879-9CA1-1631C84AF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660F9D4-0FD9-4E60-B84C-B8802EFDC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632B8-DCC7-4E43-ACBE-C545B45ABD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111906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0C90AC0-EEA9-43BD-BD40-34B232083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BE0C5-166B-4B26-95CE-BB2B3B787655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E9A369F-912C-475A-8538-299A6A885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E2FAD05-8B35-4415-A335-EBE121781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F9AB8-0FE9-40DE-AC5E-BB874AC75B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49191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C48FDBB-B3CF-42A3-A513-5E4C893C3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BB270-5EA3-495D-8FC5-C8F736719C1E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9C9D377-5DEF-4711-B2F3-829B0C151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53C8F41-3D8C-489E-B148-8AB401112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1CC58-EA9F-4F25-85CC-E7C8FA5EE1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3611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9E7F6A9-E7CE-4A0C-914A-9C108FE88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700C5-4886-4EA0-A5E3-3D0F6994D6B6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36CB487-8930-4A32-AFDA-C1F7D70F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C452B16-FB8C-43AD-B54E-0E28C67C7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C41E5-CF0E-4809-B277-FE26FC6E0B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96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9B8D4-8D05-4460-BEB4-FC3808DFE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1122400"/>
            <a:ext cx="6858130" cy="2387680"/>
          </a:xfrm>
          <a:prstGeom prst="rect">
            <a:avLst/>
          </a:prstGeom>
        </p:spPr>
        <p:txBody>
          <a:bodyPr anchor="b"/>
          <a:lstStyle>
            <a:lvl1pPr algn="ctr">
              <a:defRPr sz="448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3602159"/>
            <a:ext cx="6858130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794"/>
            </a:lvl1pPr>
            <a:lvl2pPr marL="341561" indent="0" algn="ctr">
              <a:buNone/>
              <a:defRPr sz="1493"/>
            </a:lvl2pPr>
            <a:lvl3pPr marL="683120" indent="0" algn="ctr">
              <a:buNone/>
              <a:defRPr sz="1343"/>
            </a:lvl3pPr>
            <a:lvl4pPr marL="1024681" indent="0" algn="ctr">
              <a:buNone/>
              <a:defRPr sz="1194"/>
            </a:lvl4pPr>
            <a:lvl5pPr marL="1365896" indent="0" algn="ctr">
              <a:buNone/>
              <a:defRPr sz="1194"/>
            </a:lvl5pPr>
            <a:lvl6pPr marL="1707456" indent="0" algn="ctr">
              <a:buNone/>
              <a:defRPr sz="1194"/>
            </a:lvl6pPr>
            <a:lvl7pPr marL="2049017" indent="0" algn="ctr">
              <a:buNone/>
              <a:defRPr sz="1194"/>
            </a:lvl7pPr>
            <a:lvl8pPr marL="2390576" indent="0" algn="ctr">
              <a:buNone/>
              <a:defRPr sz="1194"/>
            </a:lvl8pPr>
            <a:lvl9pPr marL="2732137" indent="0" algn="ctr">
              <a:buNone/>
              <a:defRPr sz="1194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634931266"/>
      </p:ext>
    </p:extLst>
  </p:cSld>
  <p:clrMapOvr>
    <a:masterClrMapping/>
  </p:clrMapOvr>
  <p:transition advClick="0" advTm="3000">
    <p:random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029F861-472B-4A0A-BC18-858D88396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61D6B-82DD-4C2A-83F2-0B6320001943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D9AECC5-1241-4BBB-BF01-A5FFD8D86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00A62A1-FB40-44E4-99CC-3E39AE39E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9C3B6-633B-4EAE-9A20-1EFA650879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06880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25D55B0-9087-488C-8315-2196DC69E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DC351-35CD-4538-802D-67EB5BB44722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A5EFDA7-2EFE-4F70-A86E-0707F2B32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70662C2-72AF-4F69-9807-15571F64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D2C5C-F0D0-4578-A103-1B02DF79F6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85913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3381ABD-32CB-4734-91ED-075340101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A4636-7B28-4B94-BB34-6290EB73CFF5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685DF82-D6F2-442A-B24B-FD5E7C780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EB1EBFE-663E-4DFE-B3C5-1752D476A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3CDA9-A48B-458E-8D54-82F3511D6E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325928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2115776-2A7B-4586-8874-26F64D47B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C2661-5BE0-42AD-9B1B-2CAFE8C51323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646A733-DB30-4F4A-ACDA-AC9381FA4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64F2150-A7D6-4AF1-8A3C-24D79FF6F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B8248-4529-4F7D-A990-E09841B337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214583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2F0E094-4290-4F1B-9291-E398C73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2F536-0C6E-404D-96C2-1AD5ED9EC8B5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EB0BF8-7221-4958-95A5-C89F398C0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75E45E-05C8-43DA-B02B-3DC2C5C73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B56CF-85A0-4076-8F1B-0801D6B24C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966122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8C91B06-657B-4BBF-BFFD-BCAD82511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7C924-F0D7-455B-A965-3D3E58E4D254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63BE06-0EDE-4FA5-A502-0C4E7AD2E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B63708-39A6-4508-AD72-942C91AAA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8FEA2-AE00-4743-89CB-463A26404C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08460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77B45-DD23-408E-8299-124DCA67C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92E50-CFAC-40BE-9E12-2AA448F3BF7A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2E21E-DEB7-42D8-99DC-370285984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8DBC9-61CE-46F5-8674-4CAA21D3C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00BA5-9570-458F-8B64-B4BC20E502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01962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F55F7-BCC2-4561-AC90-4E6AD983F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B4F7A-01B2-4FA7-934C-9AA516D2BCAA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88516-57CE-43DF-9BB4-E39566F25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59491-55E0-433C-81C1-06F2566F4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B11E8-14A6-47E5-A939-475AB75F13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807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1158128"/>
            <a:ext cx="4485050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20162439"/>
      </p:ext>
    </p:extLst>
  </p:cSld>
  <p:clrMapOvr>
    <a:masterClrMapping/>
  </p:clrMapOvr>
  <p:transition advClick="0" advTm="300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00" y="1709796"/>
            <a:ext cx="7886849" cy="2852833"/>
          </a:xfrm>
          <a:prstGeom prst="rect">
            <a:avLst/>
          </a:prstGeom>
        </p:spPr>
        <p:txBody>
          <a:bodyPr anchor="b"/>
          <a:lstStyle>
            <a:lvl1pPr>
              <a:defRPr sz="448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00" y="4589618"/>
            <a:ext cx="788684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4">
                <a:solidFill>
                  <a:schemeClr val="tx1">
                    <a:tint val="75000"/>
                  </a:schemeClr>
                </a:solidFill>
              </a:defRPr>
            </a:lvl1pPr>
            <a:lvl2pPr marL="34156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2pPr>
            <a:lvl3pPr marL="683120" indent="0">
              <a:buNone/>
              <a:defRPr sz="1343">
                <a:solidFill>
                  <a:schemeClr val="tx1">
                    <a:tint val="75000"/>
                  </a:schemeClr>
                </a:solidFill>
              </a:defRPr>
            </a:lvl3pPr>
            <a:lvl4pPr marL="1024681" indent="0">
              <a:buNone/>
              <a:defRPr sz="1194">
                <a:solidFill>
                  <a:schemeClr val="tx1">
                    <a:tint val="75000"/>
                  </a:schemeClr>
                </a:solidFill>
              </a:defRPr>
            </a:lvl4pPr>
            <a:lvl5pPr marL="1365896" indent="0">
              <a:buNone/>
              <a:defRPr sz="1194">
                <a:solidFill>
                  <a:schemeClr val="tx1">
                    <a:tint val="75000"/>
                  </a:schemeClr>
                </a:solidFill>
              </a:defRPr>
            </a:lvl5pPr>
            <a:lvl6pPr marL="1707456" indent="0">
              <a:buNone/>
              <a:defRPr sz="1194">
                <a:solidFill>
                  <a:schemeClr val="tx1">
                    <a:tint val="75000"/>
                  </a:schemeClr>
                </a:solidFill>
              </a:defRPr>
            </a:lvl6pPr>
            <a:lvl7pPr marL="2049017" indent="0">
              <a:buNone/>
              <a:defRPr sz="1194">
                <a:solidFill>
                  <a:schemeClr val="tx1">
                    <a:tint val="75000"/>
                  </a:schemeClr>
                </a:solidFill>
              </a:defRPr>
            </a:lvl7pPr>
            <a:lvl8pPr marL="2390576" indent="0">
              <a:buNone/>
              <a:defRPr sz="1194">
                <a:solidFill>
                  <a:schemeClr val="tx1">
                    <a:tint val="75000"/>
                  </a:schemeClr>
                </a:solidFill>
              </a:defRPr>
            </a:lvl8pPr>
            <a:lvl9pPr marL="2732137" indent="0">
              <a:buNone/>
              <a:defRPr sz="11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91127632"/>
      </p:ext>
    </p:extLst>
  </p:cSld>
  <p:clrMapOvr>
    <a:masterClrMapping/>
  </p:clrMapOvr>
  <p:transition advClick="0" advTm="300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825686"/>
            <a:ext cx="3886274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38" y="1825686"/>
            <a:ext cx="3886274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06839708"/>
      </p:ext>
    </p:extLst>
  </p:cSld>
  <p:clrMapOvr>
    <a:masterClrMapping/>
  </p:clrMapOvr>
  <p:transition advClick="0" advTm="3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4" y="365139"/>
            <a:ext cx="788684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7" y="1778497"/>
            <a:ext cx="3655250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093"/>
            </a:lvl1pPr>
            <a:lvl2pPr marL="341561" indent="0">
              <a:buNone/>
              <a:defRPr sz="1794"/>
            </a:lvl2pPr>
            <a:lvl3pPr marL="683120" indent="0">
              <a:buNone/>
              <a:defRPr sz="1493"/>
            </a:lvl3pPr>
            <a:lvl4pPr marL="1024681" indent="0">
              <a:buNone/>
              <a:defRPr sz="1343"/>
            </a:lvl4pPr>
            <a:lvl5pPr marL="1365896" indent="0">
              <a:buNone/>
              <a:defRPr sz="1343"/>
            </a:lvl5pPr>
            <a:lvl6pPr marL="1707456" indent="0">
              <a:buNone/>
              <a:defRPr sz="1343"/>
            </a:lvl6pPr>
            <a:lvl7pPr marL="2049017" indent="0">
              <a:buNone/>
              <a:defRPr sz="1343"/>
            </a:lvl7pPr>
            <a:lvl8pPr marL="2390576" indent="0">
              <a:buNone/>
              <a:defRPr sz="1343"/>
            </a:lvl8pPr>
            <a:lvl9pPr marL="2732137" indent="0">
              <a:buNone/>
              <a:defRPr sz="134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7" y="2665468"/>
            <a:ext cx="3655250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2" y="1778497"/>
            <a:ext cx="3673252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093"/>
            </a:lvl1pPr>
            <a:lvl2pPr marL="341561" indent="0">
              <a:buNone/>
              <a:defRPr sz="1794"/>
            </a:lvl2pPr>
            <a:lvl3pPr marL="683120" indent="0">
              <a:buNone/>
              <a:defRPr sz="1493"/>
            </a:lvl3pPr>
            <a:lvl4pPr marL="1024681" indent="0">
              <a:buNone/>
              <a:defRPr sz="1343"/>
            </a:lvl4pPr>
            <a:lvl5pPr marL="1365896" indent="0">
              <a:buNone/>
              <a:defRPr sz="1343"/>
            </a:lvl5pPr>
            <a:lvl6pPr marL="1707456" indent="0">
              <a:buNone/>
              <a:defRPr sz="1343"/>
            </a:lvl6pPr>
            <a:lvl7pPr marL="2049017" indent="0">
              <a:buNone/>
              <a:defRPr sz="1343"/>
            </a:lvl7pPr>
            <a:lvl8pPr marL="2390576" indent="0">
              <a:buNone/>
              <a:defRPr sz="1343"/>
            </a:lvl8pPr>
            <a:lvl9pPr marL="2732137" indent="0">
              <a:buNone/>
              <a:defRPr sz="134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2" y="2665468"/>
            <a:ext cx="3673252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73342407"/>
      </p:ext>
    </p:extLst>
  </p:cSld>
  <p:clrMapOvr>
    <a:masterClrMapping/>
  </p:clrMapOvr>
  <p:transition advClick="0" advTm="3000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36650903"/>
      </p:ext>
    </p:extLst>
  </p:cSld>
  <p:clrMapOvr>
    <a:masterClrMapping/>
  </p:clrMapOvr>
  <p:transition advClick="0" advTm="300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968919"/>
      </p:ext>
    </p:extLst>
  </p:cSld>
  <p:clrMapOvr>
    <a:masterClrMapping/>
  </p:clrMapOvr>
  <p:transition advClick="0" advTm="300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4" y="457217"/>
            <a:ext cx="2949233" cy="1600253"/>
          </a:xfrm>
          <a:prstGeom prst="rect">
            <a:avLst/>
          </a:prstGeom>
        </p:spPr>
        <p:txBody>
          <a:bodyPr anchor="b"/>
          <a:lstStyle>
            <a:lvl1pPr>
              <a:defRPr sz="239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6" y="987458"/>
            <a:ext cx="4629238" cy="4873788"/>
          </a:xfrm>
          <a:prstGeom prst="rect">
            <a:avLst/>
          </a:prstGeom>
        </p:spPr>
        <p:txBody>
          <a:bodyPr/>
          <a:lstStyle>
            <a:lvl1pPr>
              <a:defRPr sz="2391"/>
            </a:lvl1pPr>
            <a:lvl2pPr>
              <a:defRPr sz="2093"/>
            </a:lvl2pPr>
            <a:lvl3pPr>
              <a:defRPr sz="1794"/>
            </a:lvl3pPr>
            <a:lvl4pPr>
              <a:defRPr sz="1493"/>
            </a:lvl4pPr>
            <a:lvl5pPr>
              <a:defRPr sz="1493"/>
            </a:lvl5pPr>
            <a:lvl6pPr>
              <a:defRPr sz="1493"/>
            </a:lvl6pPr>
            <a:lvl7pPr>
              <a:defRPr sz="1493"/>
            </a:lvl7pPr>
            <a:lvl8pPr>
              <a:defRPr sz="1493"/>
            </a:lvl8pPr>
            <a:lvl9pPr>
              <a:defRPr sz="149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4" y="2057469"/>
            <a:ext cx="2949233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94"/>
            </a:lvl1pPr>
            <a:lvl2pPr marL="341561" indent="0">
              <a:buNone/>
              <a:defRPr sz="1045"/>
            </a:lvl2pPr>
            <a:lvl3pPr marL="683120" indent="0">
              <a:buNone/>
              <a:defRPr sz="896"/>
            </a:lvl3pPr>
            <a:lvl4pPr marL="1024681" indent="0">
              <a:buNone/>
              <a:defRPr sz="746"/>
            </a:lvl4pPr>
            <a:lvl5pPr marL="1365896" indent="0">
              <a:buNone/>
              <a:defRPr sz="746"/>
            </a:lvl5pPr>
            <a:lvl6pPr marL="1707456" indent="0">
              <a:buNone/>
              <a:defRPr sz="746"/>
            </a:lvl6pPr>
            <a:lvl7pPr marL="2049017" indent="0">
              <a:buNone/>
              <a:defRPr sz="746"/>
            </a:lvl7pPr>
            <a:lvl8pPr marL="2390576" indent="0">
              <a:buNone/>
              <a:defRPr sz="746"/>
            </a:lvl8pPr>
            <a:lvl9pPr marL="2732137" indent="0">
              <a:buNone/>
              <a:defRPr sz="74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38780864"/>
      </p:ext>
    </p:extLst>
  </p:cSld>
  <p:clrMapOvr>
    <a:masterClrMapping/>
  </p:clrMapOvr>
  <p:transition advClick="0" advTm="300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457217"/>
            <a:ext cx="3124071" cy="1600253"/>
          </a:xfrm>
          <a:prstGeom prst="rect">
            <a:avLst/>
          </a:prstGeom>
        </p:spPr>
        <p:txBody>
          <a:bodyPr anchor="b"/>
          <a:lstStyle>
            <a:lvl1pPr>
              <a:defRPr sz="239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6" y="457217"/>
            <a:ext cx="4629238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1"/>
            </a:lvl1pPr>
            <a:lvl2pPr marL="341561" indent="0">
              <a:buNone/>
              <a:defRPr sz="2093"/>
            </a:lvl2pPr>
            <a:lvl3pPr marL="683120" indent="0">
              <a:buNone/>
              <a:defRPr sz="1794"/>
            </a:lvl3pPr>
            <a:lvl4pPr marL="1024681" indent="0">
              <a:buNone/>
              <a:defRPr sz="1493"/>
            </a:lvl4pPr>
            <a:lvl5pPr marL="1365896" indent="0">
              <a:buNone/>
              <a:defRPr sz="1493"/>
            </a:lvl5pPr>
            <a:lvl6pPr marL="1707456" indent="0">
              <a:buNone/>
              <a:defRPr sz="1493"/>
            </a:lvl6pPr>
            <a:lvl7pPr marL="2049017" indent="0">
              <a:buNone/>
              <a:defRPr sz="1493"/>
            </a:lvl7pPr>
            <a:lvl8pPr marL="2390576" indent="0">
              <a:buNone/>
              <a:defRPr sz="1493"/>
            </a:lvl8pPr>
            <a:lvl9pPr marL="2732137" indent="0">
              <a:buNone/>
              <a:defRPr sz="1493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2057469"/>
            <a:ext cx="312407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93"/>
            </a:lvl1pPr>
            <a:lvl2pPr marL="341561" indent="0">
              <a:buNone/>
              <a:defRPr sz="1343"/>
            </a:lvl2pPr>
            <a:lvl3pPr marL="683120" indent="0">
              <a:buNone/>
              <a:defRPr sz="1194"/>
            </a:lvl3pPr>
            <a:lvl4pPr marL="1024681" indent="0">
              <a:buNone/>
              <a:defRPr sz="1045"/>
            </a:lvl4pPr>
            <a:lvl5pPr marL="1365896" indent="0">
              <a:buNone/>
              <a:defRPr sz="1045"/>
            </a:lvl5pPr>
            <a:lvl6pPr marL="1707456" indent="0">
              <a:buNone/>
              <a:defRPr sz="1045"/>
            </a:lvl6pPr>
            <a:lvl7pPr marL="2049017" indent="0">
              <a:buNone/>
              <a:defRPr sz="1045"/>
            </a:lvl7pPr>
            <a:lvl8pPr marL="2390576" indent="0">
              <a:buNone/>
              <a:defRPr sz="1045"/>
            </a:lvl8pPr>
            <a:lvl9pPr marL="2732137" indent="0">
              <a:buNone/>
              <a:defRPr sz="104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97760336"/>
      </p:ext>
    </p:extLst>
  </p:cSld>
  <p:clrMapOvr>
    <a:masterClrMapping/>
  </p:clrMapOvr>
  <p:transition advClick="0" advTm="3000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1158128"/>
            <a:ext cx="4485050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85997511"/>
      </p:ext>
    </p:extLst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52DB9-5BF1-46FF-B192-48B76660F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365138"/>
            <a:ext cx="1971713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365138"/>
            <a:ext cx="5800835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68806405"/>
      </p:ext>
    </p:extLst>
  </p:cSld>
  <p:clrMapOvr>
    <a:masterClrMapping/>
  </p:clrMapOvr>
  <p:transition advClick="0" advTm="3000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825686"/>
            <a:ext cx="3886274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38" y="1825687"/>
            <a:ext cx="3886274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38" y="4076838"/>
            <a:ext cx="3886274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81043663"/>
      </p:ext>
    </p:extLst>
  </p:cSld>
  <p:clrMapOvr>
    <a:masterClrMapping/>
  </p:clrMapOvr>
  <p:transition advClick="0" advTm="3000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66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011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93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53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10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52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2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38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4661F-FDD5-46A3-A3DF-D4C9AF88B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95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82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91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BC29CA-49A2-4BD3-9F6F-4F0F5F751E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DCCA63-D274-4778-8C08-7F42FA62EE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5872BA-3A3D-4E9B-9EDB-0C69E9B79C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E4AECB-42BF-4690-B55D-9BC5ADBE82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501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B6A53F-12D2-418B-87F8-1E8741532C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E50CC0-1FCF-4859-83E3-FA2E4C0691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205511-5A38-4906-9DBA-0611F704A4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8F7481-34F1-47E0-9650-12F6092CE4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24775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42AA96-34CF-4ED0-AF78-CA11F39BA9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93FD11-7AA3-4435-9AB5-D84934276D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0822BE-7FF9-4AFC-8595-DA83B63C95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B2A77B-BFD1-486B-BB2D-4FCDFBDDCA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20975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B51A6C-2E59-477E-AC13-CE63623BFD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AD4504-09AC-40C9-9751-B8EB4E8554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950B59-CC4C-48ED-956C-A86C08D504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9054FC-89D1-47D7-9644-1446EA9048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9718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588C55-20A0-4911-BFBB-24D87BC165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D5264A-BE6E-4D13-8189-4EB909356F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900769-20A1-4FCE-954B-32FA415A3F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EB6D8B-18BF-4E05-8921-51C93AE8DF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1246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D7923EF-B898-4B52-9CCD-F12F5B3518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AF73447-FF31-45AD-BAA6-2457638A15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E55E324-2DDE-4021-9493-F6C325B9BF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092DFA-1342-4D16-A48B-4E699FB2ED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0864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6C3B222-AA08-44E7-934B-0A1B34D05E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811A4C0-D2E5-4715-9C78-73CE76BAA3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57C80D7-6BD9-461E-8046-64E75DA2B4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D19DF-7373-4C37-A4B1-D4B299FFFF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06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88155-B832-4C94-A008-9F6568F8B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C7649DF-5BEA-40E4-BE5C-7A6D550AFD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1F96F76-16FC-4CD3-A389-D221103DD8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0D3E16C-F9BF-4655-B89D-28D6809688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D65EAC-1531-4117-9918-B741B7F0D9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903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C54A0E1-7E95-4B25-B797-0D60CC87E1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F83D820-F116-45DA-959F-C5D0258BBB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11D26D7-64E1-46A9-9F15-C610A76468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D21D38-0580-42CF-A2D9-FAF6F6BB11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8995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F7AC4F5-7093-4DDF-BE4E-F68C073835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D67A59E-F772-4B5B-AA85-0895F7465B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065B2A3-AC12-4F6D-96F6-E867699EB8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77A33-9E23-46C2-AFF7-CDAF5F9364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5980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61BD150-1B01-4489-8014-1055FFAC99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204BA80-A2DD-4543-9140-10EC06BA97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14FF7CB-B7A5-452C-A3B2-36AFD3462F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4B986D-0B82-476B-97E6-8B29926C68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7224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A4C4572-8CA5-48ED-9294-2A72B85593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1EDA5A6-DB47-4782-92E2-0CF1AA0A97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3CF7A33-71B0-4354-80F1-AF6E8FBF68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7CC797-1FE6-4A95-9B96-D662149E5F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28288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EC11FD9-7CC0-437C-A085-C79B8F8E73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10A7F13-C2E1-4CB8-B27B-7DD96137C2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46596F-0C41-4F9F-9E33-82E75D2849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B96F9-1B74-4588-AC83-7079452BC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0158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C0C45FF-5621-4569-A29E-0C3F1948A0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C2E5A9C-F112-44A9-8848-333223D8F4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42FC43D-BEDC-4FD7-9D86-39C8214852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E7CBB-A5AE-474A-80D5-F3432666C5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7019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830488D-2D11-4607-BF12-A3A9DDE85A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BC96978-D2C7-475E-8192-9DF3472A3C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934F076-E0EA-47CE-AF6A-65BC756148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F2B36-EAB7-4968-BE9E-208E82B2AB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1339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6C1EE34-CC43-4ADD-A2E2-D56EE9C94F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00A4C3C-8C1B-4E30-9D99-15FF36F077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4281A71-0C0E-49CD-A954-4000C35241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238138-9F04-40D7-8A7A-523FDE1E36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43107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FC90CAF-2BC7-4C51-8A81-16203DE150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4EBFC93-4E51-4DB2-BE56-5179500D1D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29BBA3F-1E2F-4714-BB9B-085CA7DAC3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A0595-9FEE-4BB9-B120-D56A47CD4D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07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BF4D4-F7B1-4F6B-B903-D7246EDCC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14DC2D-50A7-4ACF-A6F6-116F528715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1A8F8E-F499-4FCB-A100-535CEFC084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BF6000-B524-4EE6-B5FB-BCB49B27AF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92CFA6-2E60-4ED1-AFC3-10CBF6EDE3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6705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5AC064-35CD-4C1B-9DAE-25E5C46DE3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38C9CA-C92E-44DB-871C-3F988245A1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5B7FF5-C924-4FB0-A9E0-87DC3B4957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BC2FC7-004B-4248-A74C-2B57E42C34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3524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C43CE9-19ED-4F8F-8702-3BF27E2ABD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9556A0-BE56-4E25-8F21-BB1A7DBCDD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8F26CC-4269-4138-8C8C-FB0F933592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4A841-C808-4032-8EE0-CAE3FE844F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10817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0752A6-FDAA-411B-8B11-32CF908B3D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45522E-DFAF-4557-B9F3-E389B8AB99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89CBDE-0605-4AC7-96CA-B438FF2DE6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F2B152-12BC-4EE2-9A83-E72CB6E788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5029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20C1CC-8791-4D0A-8D75-1D85B3FF11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46BD35-EFC7-4F53-9276-70ED8FB75B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BF4214-48BF-4DAB-BA8B-85700787E7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E47A96-48A2-4169-A1F1-4B1ED1B158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7902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170E77-BC93-4487-B7F9-C36FEB82CE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B607EA-5089-4342-97CD-2B60D4DEAB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B1A0C0-A147-4FC3-984D-92434FF6BC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E8B2CC-B797-4590-9BA5-27E4F703C6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4471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5F615E-54A1-4486-B0CA-7A35D778A2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660A52-4744-4F9A-9901-C9DEB44602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54E44D-D71F-4E13-ABB2-1A4F0302BA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B72921-87B5-4B8B-A8BF-B15B6BD47E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0487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8F5763-0E59-41E0-B279-D9839301F3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CE30E6-8101-4A13-A456-9A08C23CFC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826B14-9FFB-4833-8551-962D475619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B06E3F-7252-4B08-BB7A-01D5E23F8D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0746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3AD8C56-B4E9-4882-A9FF-937A8A0B0E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FDCECB1-2847-4DFB-9D01-66A6390E36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FEC3DAD-672B-4520-8ADF-F98F0217E7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7FF361-F42C-49F6-BD44-B47DFAAE75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2882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7DCDCD4-8B91-4DE4-9954-65E0423A75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9FBDC79-B022-46F5-A390-D2D41447B2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3768111-933B-4108-80DC-97B56061FD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034FDC-7F24-4722-B23D-0AFE59DF81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30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B5613-6323-4FBE-BAEC-D6DF4BCBE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7576AA7-4BAA-4301-A3E6-665E211039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F420D6C-99F2-48EB-A88E-6F7BB0A5BB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F6F3039-55C0-45D0-BAEF-203CA51135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33A69-3D72-4C87-8C49-5561C4F060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869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A58957-B8E0-4226-8D93-432629AABB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B12030-8DFC-4D76-A615-E691E5690A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C90BF8-388F-4F38-8073-F4A64A74D0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C92ED9-80A3-4498-8DFE-C39BA3AA00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3379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4B12CA-EB0E-4636-9871-AF5BFCF0D0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CC1911-19D3-477B-BA68-DCCB6B07AA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ADF04E-D524-4E24-ABA1-898522C84F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9F94E4-8131-44DB-B7F4-82567CFB61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5220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1F9987-D8E0-4818-BDF6-DE90D4E776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CEE383-3F14-4C52-B55B-0C5383ADF6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F3D757-FE8D-49EC-B51D-3A6639F066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CBF0C-03F9-40AC-9ED5-049D420F7B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1996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A031EA-82A9-4403-BE0D-680F827423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D3962E-12D8-40CA-8295-8F66D8B2F2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17A583-D71D-4E23-8A38-2DBE26D140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3D2279-6BE8-4577-B2F8-C17C8212A7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095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76C56B2-C714-4AD3-9AC2-A329EABF8F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ECBC08F-0EF0-4728-AF5A-E416443097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3180" y="1616364"/>
            <a:ext cx="1792180" cy="206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66751"/>
      </p:ext>
    </p:extLst>
  </p:cSld>
  <p:clrMapOvr>
    <a:masterClrMapping/>
  </p:clrMapOvr>
  <p:transition spd="med" advClick="0" advTm="0">
    <p:pull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066DDC37-A61B-48CC-8C3A-7E31E12F7C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30446"/>
      </p:ext>
    </p:extLst>
  </p:cSld>
  <p:clrMapOvr>
    <a:masterClrMapping/>
  </p:clrMapOvr>
  <p:transition spd="med" advClick="0" advTm="0">
    <p:pull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066DDC37-A61B-48CC-8C3A-7E31E12F7C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FA6DCE8-17DD-4813-BF4D-8165F8458AEA}"/>
              </a:ext>
            </a:extLst>
          </p:cNvPr>
          <p:cNvSpPr/>
          <p:nvPr userDrawn="1"/>
        </p:nvSpPr>
        <p:spPr>
          <a:xfrm>
            <a:off x="263064" y="531321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  <p:extLst>
      <p:ext uri="{BB962C8B-B14F-4D97-AF65-F5344CB8AC3E}">
        <p14:creationId xmlns:p14="http://schemas.microsoft.com/office/powerpoint/2010/main" val="3135472074"/>
      </p:ext>
    </p:extLst>
  </p:cSld>
  <p:clrMapOvr>
    <a:masterClrMapping/>
  </p:clrMapOvr>
  <p:transition spd="med" advClick="0" advTm="0">
    <p:pull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5C8B34-E9B2-4163-BA12-6D3F7EA6F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4C996A-4645-41BA-A7AF-8F7B3E1CC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EA8A82-6216-4A09-8A7C-F32C4475E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049552-D90D-4219-80B7-3A6731671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C8EE89-E1E3-4BBC-8277-B71A86A4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171535"/>
      </p:ext>
    </p:extLst>
  </p:cSld>
  <p:clrMapOvr>
    <a:masterClrMapping/>
  </p:clrMapOvr>
  <p:transition spd="med" advClick="0" advTm="0">
    <p:pull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E7A3AA-0420-4525-8DF1-AC007945D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CBB450-A7D3-4C3C-B7C3-C13E352F17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17157D3-59A7-422C-9F27-1FC5B715C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C8A770-3BC6-4C7F-A175-BDCC2F532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2FA2586-90CA-4DC1-B772-2694D19BD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5C77F8-993D-47B6-9FB9-9138C4A1A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9316393"/>
      </p:ext>
    </p:extLst>
  </p:cSld>
  <p:clrMapOvr>
    <a:masterClrMapping/>
  </p:clrMapOvr>
  <p:transition spd="med" advClick="0" advTm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3B54B-FA3B-4CCD-97D7-C5B476B8E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F699DE-746C-49E2-85E8-1DCAEAB21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6D47DE-6193-4BA4-B905-C55FAFD30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BD07D1-E9C7-4D97-8813-677AD9216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A0902EC-BABB-4CF7-A1A3-03F7903A2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4C3DB8A-9E37-4040-9CBE-0F8F4003E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0B6F152-5202-4192-80BC-37FC09968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E887412-F307-4DA3-8F83-0AFA3B8E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1FC945E-7B85-4BBA-A074-1E2D1554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867294"/>
      </p:ext>
    </p:extLst>
  </p:cSld>
  <p:clrMapOvr>
    <a:masterClrMapping/>
  </p:clrMapOvr>
  <p:transition spd="med" advClick="0" advTm="0">
    <p:pull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A3D3BC-4A04-4390-A3B8-F04606F55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9F6CC0E-DD9F-4727-B7ED-EE35C1C0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790846C-4D7B-4D88-AE3C-062B180CF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36AFBDC-7070-4497-9EF1-75B2224AE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148702"/>
      </p:ext>
    </p:extLst>
  </p:cSld>
  <p:clrMapOvr>
    <a:masterClrMapping/>
  </p:clrMapOvr>
  <p:transition spd="med" advClick="0" advTm="0">
    <p:pull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F9C1CD3-C8EE-4379-BB57-2446326BB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5D8BD52-511D-4464-A924-6D461420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15346BE-D50D-4381-9EF7-3807C7FC9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259584"/>
      </p:ext>
    </p:extLst>
  </p:cSld>
  <p:clrMapOvr>
    <a:masterClrMapping/>
  </p:clrMapOvr>
  <p:transition spd="med" advClick="0" advTm="0">
    <p:pull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E1DFF8-A7D9-48A0-9EAE-75DA08A5E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D126B9-FCA1-4EBC-BCD1-DE68DE78E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65562D9-C411-4772-854D-F64E694E8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AD6FE58-BA06-4687-B639-1591D5BAF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1D799CB-1F23-4909-9162-7ED1EC5CC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A48E0E7-96B9-4845-9432-025059C77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468127"/>
      </p:ext>
    </p:extLst>
  </p:cSld>
  <p:clrMapOvr>
    <a:masterClrMapping/>
  </p:clrMapOvr>
  <p:transition spd="med" advClick="0" advTm="0">
    <p:pull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20DB1A-DED3-440B-9D77-AF127009D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A6018B0-3D9E-4451-821F-E91308EB44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9B14FD1-EB2F-4EFA-B3D2-EF7D94860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1C8CEE-1706-4479-A59B-FCA017E9F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07425E-9DDF-4422-AA3D-5A192908B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63C1EE2-68B6-4A1F-91AD-94BBAAC5A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318662"/>
      </p:ext>
    </p:extLst>
  </p:cSld>
  <p:clrMapOvr>
    <a:masterClrMapping/>
  </p:clrMapOvr>
  <p:transition spd="med" advClick="0" advTm="0">
    <p:pull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1CC912-D33A-40EB-AF3D-F50C1D0C0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D8FEA1B-51B7-49E4-8A10-8618056E4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526736-09D0-4A6A-BC89-05A1FA66D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92CCCE-9D1B-4463-8197-ED5774699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6E8D6B-0E19-4698-8525-94EAE3171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641491"/>
      </p:ext>
    </p:extLst>
  </p:cSld>
  <p:clrMapOvr>
    <a:masterClrMapping/>
  </p:clrMapOvr>
  <p:transition spd="med" advClick="0" advTm="0">
    <p:pull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24B57DC-2143-4BCB-894A-DF9F6D585F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6BEAFDC-A5AD-4119-A1FB-E84E44DCE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715764-C1B5-4D9C-8C0E-4F6DBF95D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459523-A741-474D-B7D6-EFDF368C0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697934-6942-462B-B8F7-EA007A8A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010197"/>
      </p:ext>
    </p:extLst>
  </p:cSld>
  <p:clrMapOvr>
    <a:masterClrMapping/>
  </p:clrMapOvr>
  <p:transition spd="med" advClick="0" advTm="0">
    <p:pull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5964170" y="3954858"/>
            <a:ext cx="2487227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054714" y="3954858"/>
            <a:ext cx="2487227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054714" y="1197144"/>
            <a:ext cx="2487227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5964170" y="1197144"/>
            <a:ext cx="2487227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3509444" y="2576001"/>
            <a:ext cx="2487226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7023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2" y="-835856"/>
            <a:ext cx="9985925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8" y="6021289"/>
            <a:ext cx="1800253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06D6A2-E93F-4706-9464-2928EC9869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D8881C-5B56-40E4-B234-950F76D73D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AC3077-7DB3-46BC-8CBE-3E4912E8AF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8C259-9757-463E-8A52-832463543E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4869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92024-A4EF-49FF-BF11-7F4918DE3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4B18B-CC70-42C9-BB5B-2142A2755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C01F2-C341-4496-9AE2-1D483B1EFDE2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CA1E0-4910-4B4C-B7D3-2870FCEBD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E097B-156C-4F26-B3E3-361594564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D0C6E-CCA5-486F-9B27-252E545111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5673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43A0D-04CA-40FD-9E32-B3A8BDDE1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86622-5E18-4B3E-9769-E0484DB9C621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FB12E-CA5C-43B8-9722-8C92D2244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4AAF6-4324-4C5E-8D83-A7FA3C04F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D8961-E568-4B8A-9450-F52BD25799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468441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5C94B-02EB-49A9-87B6-60683EBA5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1DA5D-6864-4C5D-A163-0455E156A6D8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70C5A-E6DB-4AB4-9881-C6BCF0238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7F81B-234E-4DD5-B16A-E53E1EBD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2A590-9BBC-4E3A-8E5C-6936391D58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26058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C65B3-D276-41E5-B9A5-97B26F42D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01E36-D0A3-4C66-B8EE-26594135E025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62AF8-C8DA-45FB-ADD8-49DEFDF14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40FA7-794A-4EF1-ABAB-407C06874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8A122-67A1-41A0-98B6-A913DC339E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2464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A820E-C727-4775-A5DF-B7A90F0CB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8C09D-1CE2-4BCE-A883-DB6EF4887F9E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7F025-2927-4E6E-A0B4-3D89BE774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2A8D3-4210-46D0-887D-9AB2191A0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97772-8039-4ECF-89D5-0D5B51B3A4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7402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92ACE-0376-4DA4-8462-B41B56FF8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A6898-32A6-4438-B9E0-AE433196E68B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F1485-7334-473B-A595-189922944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E1370-0C39-4462-A354-B2C8DFEB8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129F5-B2B0-48FF-8EC3-9AE82E6176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4145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0C3CE-200E-41FF-BEF2-7AACEFF3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41608-2563-4DB0-810D-C5EE03875C9B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AC5E-68B2-480C-9E66-C21C1EA29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FF1A8-713C-4DED-AC75-7E6F89D94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4DFA7-A1F6-497C-A9FA-BBC5C2A97E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28141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7E8A1-13C1-4716-8338-214A98CE0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B5F86-819F-416D-8822-D6E68E7C3BB3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B953A-F12B-4BD9-9ACD-6C2B1FFF9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6EC48-B808-4E6F-A3DE-C3BA64172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2FC68-69C9-4F18-81CB-A6D7280359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77283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802D4-D783-432E-8713-7CB2EF620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C8C4D-9958-4101-9691-412476E10951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FB799-9759-4B22-A4C0-404EDD91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C1EB8-C1D1-47A2-BE26-F460C514D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0F64B-12C3-48BB-8B7F-D5011859F7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82271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7A7B2-9E5F-4C0C-A854-F606025C9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A2E69-79BB-4B40-8392-4C2A739C5425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B090E-E04C-4216-8324-1409C4AD7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6F91C-BFDB-4042-9BCA-F2CAE9AEB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5A1BB-0251-4579-8746-50294CA88F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8923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image" Target="../media/image3.jpeg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76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_rels/slideMaster8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15.xml"/><Relationship Id="rId117" Type="http://schemas.openxmlformats.org/officeDocument/2006/relationships/slideLayout" Target="../slideLayouts/slideLayout206.xml"/><Relationship Id="rId21" Type="http://schemas.openxmlformats.org/officeDocument/2006/relationships/slideLayout" Target="../slideLayouts/slideLayout110.xml"/><Relationship Id="rId42" Type="http://schemas.openxmlformats.org/officeDocument/2006/relationships/slideLayout" Target="../slideLayouts/slideLayout131.xml"/><Relationship Id="rId47" Type="http://schemas.openxmlformats.org/officeDocument/2006/relationships/slideLayout" Target="../slideLayouts/slideLayout136.xml"/><Relationship Id="rId63" Type="http://schemas.openxmlformats.org/officeDocument/2006/relationships/slideLayout" Target="../slideLayouts/slideLayout152.xml"/><Relationship Id="rId68" Type="http://schemas.openxmlformats.org/officeDocument/2006/relationships/slideLayout" Target="../slideLayouts/slideLayout157.xml"/><Relationship Id="rId84" Type="http://schemas.openxmlformats.org/officeDocument/2006/relationships/slideLayout" Target="../slideLayouts/slideLayout173.xml"/><Relationship Id="rId89" Type="http://schemas.openxmlformats.org/officeDocument/2006/relationships/slideLayout" Target="../slideLayouts/slideLayout178.xml"/><Relationship Id="rId112" Type="http://schemas.openxmlformats.org/officeDocument/2006/relationships/slideLayout" Target="../slideLayouts/slideLayout201.xml"/><Relationship Id="rId16" Type="http://schemas.openxmlformats.org/officeDocument/2006/relationships/slideLayout" Target="../slideLayouts/slideLayout105.xml"/><Relationship Id="rId107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100.xml"/><Relationship Id="rId24" Type="http://schemas.openxmlformats.org/officeDocument/2006/relationships/slideLayout" Target="../slideLayouts/slideLayout113.xml"/><Relationship Id="rId32" Type="http://schemas.openxmlformats.org/officeDocument/2006/relationships/slideLayout" Target="../slideLayouts/slideLayout121.xml"/><Relationship Id="rId37" Type="http://schemas.openxmlformats.org/officeDocument/2006/relationships/slideLayout" Target="../slideLayouts/slideLayout126.xml"/><Relationship Id="rId40" Type="http://schemas.openxmlformats.org/officeDocument/2006/relationships/slideLayout" Target="../slideLayouts/slideLayout129.xml"/><Relationship Id="rId45" Type="http://schemas.openxmlformats.org/officeDocument/2006/relationships/slideLayout" Target="../slideLayouts/slideLayout134.xml"/><Relationship Id="rId53" Type="http://schemas.openxmlformats.org/officeDocument/2006/relationships/slideLayout" Target="../slideLayouts/slideLayout142.xml"/><Relationship Id="rId58" Type="http://schemas.openxmlformats.org/officeDocument/2006/relationships/slideLayout" Target="../slideLayouts/slideLayout147.xml"/><Relationship Id="rId66" Type="http://schemas.openxmlformats.org/officeDocument/2006/relationships/slideLayout" Target="../slideLayouts/slideLayout155.xml"/><Relationship Id="rId74" Type="http://schemas.openxmlformats.org/officeDocument/2006/relationships/slideLayout" Target="../slideLayouts/slideLayout163.xml"/><Relationship Id="rId79" Type="http://schemas.openxmlformats.org/officeDocument/2006/relationships/slideLayout" Target="../slideLayouts/slideLayout168.xml"/><Relationship Id="rId87" Type="http://schemas.openxmlformats.org/officeDocument/2006/relationships/slideLayout" Target="../slideLayouts/slideLayout176.xml"/><Relationship Id="rId102" Type="http://schemas.openxmlformats.org/officeDocument/2006/relationships/slideLayout" Target="../slideLayouts/slideLayout191.xml"/><Relationship Id="rId110" Type="http://schemas.openxmlformats.org/officeDocument/2006/relationships/slideLayout" Target="../slideLayouts/slideLayout199.xml"/><Relationship Id="rId115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94.xml"/><Relationship Id="rId61" Type="http://schemas.openxmlformats.org/officeDocument/2006/relationships/slideLayout" Target="../slideLayouts/slideLayout150.xml"/><Relationship Id="rId82" Type="http://schemas.openxmlformats.org/officeDocument/2006/relationships/slideLayout" Target="../slideLayouts/slideLayout171.xml"/><Relationship Id="rId90" Type="http://schemas.openxmlformats.org/officeDocument/2006/relationships/slideLayout" Target="../slideLayouts/slideLayout179.xml"/><Relationship Id="rId95" Type="http://schemas.openxmlformats.org/officeDocument/2006/relationships/slideLayout" Target="../slideLayouts/slideLayout184.xml"/><Relationship Id="rId1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03.xml"/><Relationship Id="rId22" Type="http://schemas.openxmlformats.org/officeDocument/2006/relationships/slideLayout" Target="../slideLayouts/slideLayout111.xml"/><Relationship Id="rId27" Type="http://schemas.openxmlformats.org/officeDocument/2006/relationships/slideLayout" Target="../slideLayouts/slideLayout116.xml"/><Relationship Id="rId30" Type="http://schemas.openxmlformats.org/officeDocument/2006/relationships/slideLayout" Target="../slideLayouts/slideLayout119.xml"/><Relationship Id="rId35" Type="http://schemas.openxmlformats.org/officeDocument/2006/relationships/slideLayout" Target="../slideLayouts/slideLayout124.xml"/><Relationship Id="rId43" Type="http://schemas.openxmlformats.org/officeDocument/2006/relationships/slideLayout" Target="../slideLayouts/slideLayout132.xml"/><Relationship Id="rId48" Type="http://schemas.openxmlformats.org/officeDocument/2006/relationships/slideLayout" Target="../slideLayouts/slideLayout137.xml"/><Relationship Id="rId56" Type="http://schemas.openxmlformats.org/officeDocument/2006/relationships/slideLayout" Target="../slideLayouts/slideLayout145.xml"/><Relationship Id="rId64" Type="http://schemas.openxmlformats.org/officeDocument/2006/relationships/slideLayout" Target="../slideLayouts/slideLayout153.xml"/><Relationship Id="rId69" Type="http://schemas.openxmlformats.org/officeDocument/2006/relationships/slideLayout" Target="../slideLayouts/slideLayout158.xml"/><Relationship Id="rId77" Type="http://schemas.openxmlformats.org/officeDocument/2006/relationships/slideLayout" Target="../slideLayouts/slideLayout166.xml"/><Relationship Id="rId100" Type="http://schemas.openxmlformats.org/officeDocument/2006/relationships/slideLayout" Target="../slideLayouts/slideLayout189.xml"/><Relationship Id="rId105" Type="http://schemas.openxmlformats.org/officeDocument/2006/relationships/slideLayout" Target="../slideLayouts/slideLayout194.xml"/><Relationship Id="rId113" Type="http://schemas.openxmlformats.org/officeDocument/2006/relationships/slideLayout" Target="../slideLayouts/slideLayout202.xml"/><Relationship Id="rId118" Type="http://schemas.openxmlformats.org/officeDocument/2006/relationships/slideLayout" Target="../slideLayouts/slideLayout207.xml"/><Relationship Id="rId8" Type="http://schemas.openxmlformats.org/officeDocument/2006/relationships/slideLayout" Target="../slideLayouts/slideLayout97.xml"/><Relationship Id="rId51" Type="http://schemas.openxmlformats.org/officeDocument/2006/relationships/slideLayout" Target="../slideLayouts/slideLayout140.xml"/><Relationship Id="rId72" Type="http://schemas.openxmlformats.org/officeDocument/2006/relationships/slideLayout" Target="../slideLayouts/slideLayout161.xml"/><Relationship Id="rId80" Type="http://schemas.openxmlformats.org/officeDocument/2006/relationships/slideLayout" Target="../slideLayouts/slideLayout169.xml"/><Relationship Id="rId85" Type="http://schemas.openxmlformats.org/officeDocument/2006/relationships/slideLayout" Target="../slideLayouts/slideLayout174.xml"/><Relationship Id="rId93" Type="http://schemas.openxmlformats.org/officeDocument/2006/relationships/slideLayout" Target="../slideLayouts/slideLayout182.xml"/><Relationship Id="rId98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5" Type="http://schemas.openxmlformats.org/officeDocument/2006/relationships/slideLayout" Target="../slideLayouts/slideLayout114.xml"/><Relationship Id="rId33" Type="http://schemas.openxmlformats.org/officeDocument/2006/relationships/slideLayout" Target="../slideLayouts/slideLayout122.xml"/><Relationship Id="rId38" Type="http://schemas.openxmlformats.org/officeDocument/2006/relationships/slideLayout" Target="../slideLayouts/slideLayout127.xml"/><Relationship Id="rId46" Type="http://schemas.openxmlformats.org/officeDocument/2006/relationships/slideLayout" Target="../slideLayouts/slideLayout135.xml"/><Relationship Id="rId59" Type="http://schemas.openxmlformats.org/officeDocument/2006/relationships/slideLayout" Target="../slideLayouts/slideLayout148.xml"/><Relationship Id="rId67" Type="http://schemas.openxmlformats.org/officeDocument/2006/relationships/slideLayout" Target="../slideLayouts/slideLayout156.xml"/><Relationship Id="rId103" Type="http://schemas.openxmlformats.org/officeDocument/2006/relationships/slideLayout" Target="../slideLayouts/slideLayout192.xml"/><Relationship Id="rId108" Type="http://schemas.openxmlformats.org/officeDocument/2006/relationships/slideLayout" Target="../slideLayouts/slideLayout197.xml"/><Relationship Id="rId116" Type="http://schemas.openxmlformats.org/officeDocument/2006/relationships/slideLayout" Target="../slideLayouts/slideLayout205.xml"/><Relationship Id="rId20" Type="http://schemas.openxmlformats.org/officeDocument/2006/relationships/slideLayout" Target="../slideLayouts/slideLayout109.xml"/><Relationship Id="rId41" Type="http://schemas.openxmlformats.org/officeDocument/2006/relationships/slideLayout" Target="../slideLayouts/slideLayout130.xml"/><Relationship Id="rId54" Type="http://schemas.openxmlformats.org/officeDocument/2006/relationships/slideLayout" Target="../slideLayouts/slideLayout143.xml"/><Relationship Id="rId62" Type="http://schemas.openxmlformats.org/officeDocument/2006/relationships/slideLayout" Target="../slideLayouts/slideLayout151.xml"/><Relationship Id="rId70" Type="http://schemas.openxmlformats.org/officeDocument/2006/relationships/slideLayout" Target="../slideLayouts/slideLayout159.xml"/><Relationship Id="rId75" Type="http://schemas.openxmlformats.org/officeDocument/2006/relationships/slideLayout" Target="../slideLayouts/slideLayout164.xml"/><Relationship Id="rId83" Type="http://schemas.openxmlformats.org/officeDocument/2006/relationships/slideLayout" Target="../slideLayouts/slideLayout172.xml"/><Relationship Id="rId88" Type="http://schemas.openxmlformats.org/officeDocument/2006/relationships/slideLayout" Target="../slideLayouts/slideLayout177.xml"/><Relationship Id="rId91" Type="http://schemas.openxmlformats.org/officeDocument/2006/relationships/slideLayout" Target="../slideLayouts/slideLayout180.xml"/><Relationship Id="rId96" Type="http://schemas.openxmlformats.org/officeDocument/2006/relationships/slideLayout" Target="../slideLayouts/slideLayout185.xml"/><Relationship Id="rId111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4.xml"/><Relationship Id="rId23" Type="http://schemas.openxmlformats.org/officeDocument/2006/relationships/slideLayout" Target="../slideLayouts/slideLayout112.xml"/><Relationship Id="rId28" Type="http://schemas.openxmlformats.org/officeDocument/2006/relationships/slideLayout" Target="../slideLayouts/slideLayout117.xml"/><Relationship Id="rId36" Type="http://schemas.openxmlformats.org/officeDocument/2006/relationships/slideLayout" Target="../slideLayouts/slideLayout125.xml"/><Relationship Id="rId49" Type="http://schemas.openxmlformats.org/officeDocument/2006/relationships/slideLayout" Target="../slideLayouts/slideLayout138.xml"/><Relationship Id="rId57" Type="http://schemas.openxmlformats.org/officeDocument/2006/relationships/slideLayout" Target="../slideLayouts/slideLayout146.xml"/><Relationship Id="rId106" Type="http://schemas.openxmlformats.org/officeDocument/2006/relationships/slideLayout" Target="../slideLayouts/slideLayout195.xml"/><Relationship Id="rId114" Type="http://schemas.openxmlformats.org/officeDocument/2006/relationships/slideLayout" Target="../slideLayouts/slideLayout203.xml"/><Relationship Id="rId119" Type="http://schemas.openxmlformats.org/officeDocument/2006/relationships/theme" Target="../theme/theme8.xml"/><Relationship Id="rId10" Type="http://schemas.openxmlformats.org/officeDocument/2006/relationships/slideLayout" Target="../slideLayouts/slideLayout99.xml"/><Relationship Id="rId31" Type="http://schemas.openxmlformats.org/officeDocument/2006/relationships/slideLayout" Target="../slideLayouts/slideLayout120.xml"/><Relationship Id="rId44" Type="http://schemas.openxmlformats.org/officeDocument/2006/relationships/slideLayout" Target="../slideLayouts/slideLayout133.xml"/><Relationship Id="rId52" Type="http://schemas.openxmlformats.org/officeDocument/2006/relationships/slideLayout" Target="../slideLayouts/slideLayout141.xml"/><Relationship Id="rId60" Type="http://schemas.openxmlformats.org/officeDocument/2006/relationships/slideLayout" Target="../slideLayouts/slideLayout149.xml"/><Relationship Id="rId65" Type="http://schemas.openxmlformats.org/officeDocument/2006/relationships/slideLayout" Target="../slideLayouts/slideLayout154.xml"/><Relationship Id="rId73" Type="http://schemas.openxmlformats.org/officeDocument/2006/relationships/slideLayout" Target="../slideLayouts/slideLayout162.xml"/><Relationship Id="rId78" Type="http://schemas.openxmlformats.org/officeDocument/2006/relationships/slideLayout" Target="../slideLayouts/slideLayout167.xml"/><Relationship Id="rId81" Type="http://schemas.openxmlformats.org/officeDocument/2006/relationships/slideLayout" Target="../slideLayouts/slideLayout170.xml"/><Relationship Id="rId86" Type="http://schemas.openxmlformats.org/officeDocument/2006/relationships/slideLayout" Target="../slideLayouts/slideLayout175.xml"/><Relationship Id="rId94" Type="http://schemas.openxmlformats.org/officeDocument/2006/relationships/slideLayout" Target="../slideLayouts/slideLayout183.xml"/><Relationship Id="rId99" Type="http://schemas.openxmlformats.org/officeDocument/2006/relationships/slideLayout" Target="../slideLayouts/slideLayout188.xml"/><Relationship Id="rId101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2.xml"/><Relationship Id="rId18" Type="http://schemas.openxmlformats.org/officeDocument/2006/relationships/slideLayout" Target="../slideLayouts/slideLayout107.xml"/><Relationship Id="rId39" Type="http://schemas.openxmlformats.org/officeDocument/2006/relationships/slideLayout" Target="../slideLayouts/slideLayout128.xml"/><Relationship Id="rId109" Type="http://schemas.openxmlformats.org/officeDocument/2006/relationships/slideLayout" Target="../slideLayouts/slideLayout198.xml"/><Relationship Id="rId34" Type="http://schemas.openxmlformats.org/officeDocument/2006/relationships/slideLayout" Target="../slideLayouts/slideLayout123.xml"/><Relationship Id="rId50" Type="http://schemas.openxmlformats.org/officeDocument/2006/relationships/slideLayout" Target="../slideLayouts/slideLayout139.xml"/><Relationship Id="rId55" Type="http://schemas.openxmlformats.org/officeDocument/2006/relationships/slideLayout" Target="../slideLayouts/slideLayout144.xml"/><Relationship Id="rId76" Type="http://schemas.openxmlformats.org/officeDocument/2006/relationships/slideLayout" Target="../slideLayouts/slideLayout165.xml"/><Relationship Id="rId97" Type="http://schemas.openxmlformats.org/officeDocument/2006/relationships/slideLayout" Target="../slideLayouts/slideLayout186.xml"/><Relationship Id="rId104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96.xml"/><Relationship Id="rId71" Type="http://schemas.openxmlformats.org/officeDocument/2006/relationships/slideLayout" Target="../slideLayouts/slideLayout160.xml"/><Relationship Id="rId92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91.xml"/><Relationship Id="rId29" Type="http://schemas.openxmlformats.org/officeDocument/2006/relationships/slideLayout" Target="../slideLayouts/slideLayout1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8F18D60-70AE-4FA7-A348-C7494106C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6" grpId="1"/>
      <p:bldP spid="1027" grpId="0" build="p">
        <p:tmplLst>
          <p:tmpl lvl="1">
            <p:tnLst>
              <p:par>
                <p:cTn presetID="54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7" grpId="1" build="allAtOnce">
        <p:tmplLst>
          <p:tmpl lvl="1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2397867"/>
            <a:ext cx="8520600" cy="3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 algn="r">
              <a:buNone/>
              <a:defRPr sz="977">
                <a:solidFill>
                  <a:schemeClr val="dk2"/>
                </a:solidFill>
              </a:defRPr>
            </a:lvl1pPr>
            <a:lvl2pPr lvl="1" algn="r">
              <a:buNone/>
              <a:defRPr sz="977">
                <a:solidFill>
                  <a:schemeClr val="dk2"/>
                </a:solidFill>
              </a:defRPr>
            </a:lvl2pPr>
            <a:lvl3pPr lvl="2" algn="r">
              <a:buNone/>
              <a:defRPr sz="977">
                <a:solidFill>
                  <a:schemeClr val="dk2"/>
                </a:solidFill>
              </a:defRPr>
            </a:lvl3pPr>
            <a:lvl4pPr lvl="3" algn="r">
              <a:buNone/>
              <a:defRPr sz="977">
                <a:solidFill>
                  <a:schemeClr val="dk2"/>
                </a:solidFill>
              </a:defRPr>
            </a:lvl4pPr>
            <a:lvl5pPr lvl="4" algn="r">
              <a:buNone/>
              <a:defRPr sz="977">
                <a:solidFill>
                  <a:schemeClr val="dk2"/>
                </a:solidFill>
              </a:defRPr>
            </a:lvl5pPr>
            <a:lvl6pPr lvl="5" algn="r">
              <a:buNone/>
              <a:defRPr sz="977">
                <a:solidFill>
                  <a:schemeClr val="dk2"/>
                </a:solidFill>
              </a:defRPr>
            </a:lvl6pPr>
            <a:lvl7pPr lvl="6" algn="r">
              <a:buNone/>
              <a:defRPr sz="977">
                <a:solidFill>
                  <a:schemeClr val="dk2"/>
                </a:solidFill>
              </a:defRPr>
            </a:lvl7pPr>
            <a:lvl8pPr lvl="7" algn="r">
              <a:buNone/>
              <a:defRPr sz="977">
                <a:solidFill>
                  <a:schemeClr val="dk2"/>
                </a:solidFill>
              </a:defRPr>
            </a:lvl8pPr>
            <a:lvl9pPr lvl="8" algn="r">
              <a:buNone/>
              <a:defRPr sz="977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433561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6" y="1151"/>
            <a:ext cx="9142269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8550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ransition advClick="0" advTm="3000">
    <p:random/>
  </p:transition>
  <p:hf sldNum="0" hdr="0"/>
  <p:txStyles>
    <p:titleStyle>
      <a:lvl1pPr marL="0" lvl="0" indent="0" algn="ctr" defTabSz="8144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08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5026" lvl="0" indent="-305026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1751" lvl="1" indent="-255050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49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17788" lvl="2" indent="-203351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1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25178" lvl="3" indent="-204040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79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1880" lvl="4" indent="-203351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64862" lvl="5" indent="-124079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3019" lvl="6" indent="-124079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1175" lvl="7" indent="-124079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09332" lvl="8" indent="-124079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97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8157" lvl="1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2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6313" lvl="2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2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4470" lvl="3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2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2627" lvl="4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2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0784" lvl="5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2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88941" lvl="6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2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097" lvl="7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2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85254" lvl="8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2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B7B95-319A-47BC-8F19-306856B3C9D9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47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712B3F9-809B-475D-96C9-6BA2010008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931B360-68CD-4948-B494-E2F110C618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402DCFC-696C-4AA9-BB96-450AFC2B833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DC54F7D-1146-4BEF-9214-4F16D45AFE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6B6153B-6AA6-4E17-A81D-CC50F5341E3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4CB2145-41CD-4466-AEF7-8B3D4CFAEE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686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33CC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79D6E94-36B1-4856-BB0E-03BD4D07ED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022A8F8-455A-44B8-8EDF-0D10E674CC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6E951B7-0F6E-45EB-AC99-061C37B41B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2896D86-7691-43BE-B46A-C75328DA2B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1D320E3-96F7-4E0B-BE40-72DFAEF2837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DA402E1-D361-4AE9-A181-2DBE944550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88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2D7DFB0-39F8-4950-BB31-87D69D7FD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F22EA1-9DCF-44C1-AA63-5A9E93992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77302E-4E14-43EA-87ED-03C0645889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E3C87-DEAF-4467-9B88-FB35CDA2289E}" type="datetimeFigureOut">
              <a:rPr lang="zh-CN" altLang="en-US" smtClean="0"/>
              <a:t>2021/11/10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F433D1-7641-4A04-B9FB-B51163CA5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1C07DD-9B67-431D-81DB-8FF2AABC0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B3E85BE4-8E8F-4079-B6AD-4095A0E09F9F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3180" y="1616364"/>
            <a:ext cx="1792180" cy="206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</p:sldLayoutIdLst>
  <p:transition spd="med" advClick="0" advTm="0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FCBC1265-AA71-4FA5-96B4-EAB803B637B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08BD685C-A1C3-4171-88C5-24D556F7A6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EB174-F952-4897-9EEC-BF2CE16E17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A4641F50-39CA-4696-8425-F85A043F7140}" type="datetimeFigureOut">
              <a:rPr lang="en-US"/>
              <a:pPr>
                <a:defRPr/>
              </a:pPr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40E8E-78F5-455B-934D-4D10164618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3FEA2-1043-4AE8-A0F8-6530A7EEE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685800" eaLnBrk="1" hangingPunct="1">
              <a:defRPr sz="9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5EEE071-312D-4CC3-944A-3B658216A5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85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  <p:sldLayoutId id="2147483772" r:id="rId19"/>
    <p:sldLayoutId id="2147483773" r:id="rId20"/>
    <p:sldLayoutId id="2147483774" r:id="rId21"/>
    <p:sldLayoutId id="2147483775" r:id="rId22"/>
    <p:sldLayoutId id="2147483776" r:id="rId23"/>
    <p:sldLayoutId id="2147483777" r:id="rId24"/>
    <p:sldLayoutId id="2147483778" r:id="rId25"/>
    <p:sldLayoutId id="2147483779" r:id="rId26"/>
    <p:sldLayoutId id="2147483780" r:id="rId27"/>
    <p:sldLayoutId id="2147483781" r:id="rId28"/>
    <p:sldLayoutId id="2147483782" r:id="rId29"/>
    <p:sldLayoutId id="2147483783" r:id="rId30"/>
    <p:sldLayoutId id="2147483784" r:id="rId31"/>
    <p:sldLayoutId id="2147483785" r:id="rId32"/>
    <p:sldLayoutId id="2147483786" r:id="rId33"/>
    <p:sldLayoutId id="2147483787" r:id="rId34"/>
    <p:sldLayoutId id="2147483788" r:id="rId35"/>
    <p:sldLayoutId id="2147483789" r:id="rId36"/>
    <p:sldLayoutId id="2147483790" r:id="rId37"/>
    <p:sldLayoutId id="2147483791" r:id="rId38"/>
    <p:sldLayoutId id="2147483792" r:id="rId39"/>
    <p:sldLayoutId id="2147483793" r:id="rId40"/>
    <p:sldLayoutId id="2147483794" r:id="rId41"/>
    <p:sldLayoutId id="2147483795" r:id="rId42"/>
    <p:sldLayoutId id="2147483796" r:id="rId43"/>
    <p:sldLayoutId id="2147483797" r:id="rId44"/>
    <p:sldLayoutId id="2147483798" r:id="rId45"/>
    <p:sldLayoutId id="2147483799" r:id="rId46"/>
    <p:sldLayoutId id="2147483800" r:id="rId47"/>
    <p:sldLayoutId id="2147483801" r:id="rId48"/>
    <p:sldLayoutId id="2147483802" r:id="rId49"/>
    <p:sldLayoutId id="2147483803" r:id="rId50"/>
    <p:sldLayoutId id="2147483804" r:id="rId51"/>
    <p:sldLayoutId id="2147483805" r:id="rId52"/>
    <p:sldLayoutId id="2147483806" r:id="rId53"/>
    <p:sldLayoutId id="2147483807" r:id="rId54"/>
    <p:sldLayoutId id="2147483808" r:id="rId55"/>
    <p:sldLayoutId id="2147483809" r:id="rId56"/>
    <p:sldLayoutId id="2147483810" r:id="rId57"/>
    <p:sldLayoutId id="2147483811" r:id="rId58"/>
    <p:sldLayoutId id="2147483812" r:id="rId59"/>
    <p:sldLayoutId id="2147483813" r:id="rId60"/>
    <p:sldLayoutId id="2147483814" r:id="rId61"/>
    <p:sldLayoutId id="2147483815" r:id="rId62"/>
    <p:sldLayoutId id="2147483816" r:id="rId63"/>
    <p:sldLayoutId id="2147483817" r:id="rId64"/>
    <p:sldLayoutId id="2147483818" r:id="rId65"/>
    <p:sldLayoutId id="2147483819" r:id="rId66"/>
    <p:sldLayoutId id="2147483820" r:id="rId67"/>
    <p:sldLayoutId id="2147483821" r:id="rId68"/>
    <p:sldLayoutId id="2147483822" r:id="rId69"/>
    <p:sldLayoutId id="2147483823" r:id="rId70"/>
    <p:sldLayoutId id="2147483824" r:id="rId71"/>
    <p:sldLayoutId id="2147483825" r:id="rId72"/>
    <p:sldLayoutId id="2147483826" r:id="rId73"/>
    <p:sldLayoutId id="2147483827" r:id="rId74"/>
    <p:sldLayoutId id="2147483828" r:id="rId75"/>
    <p:sldLayoutId id="2147483829" r:id="rId76"/>
    <p:sldLayoutId id="2147483830" r:id="rId77"/>
    <p:sldLayoutId id="2147483831" r:id="rId78"/>
    <p:sldLayoutId id="2147483832" r:id="rId79"/>
    <p:sldLayoutId id="2147483833" r:id="rId80"/>
    <p:sldLayoutId id="2147483834" r:id="rId81"/>
    <p:sldLayoutId id="2147483835" r:id="rId82"/>
    <p:sldLayoutId id="2147483836" r:id="rId83"/>
    <p:sldLayoutId id="2147483837" r:id="rId84"/>
    <p:sldLayoutId id="2147483838" r:id="rId85"/>
    <p:sldLayoutId id="2147483839" r:id="rId86"/>
    <p:sldLayoutId id="2147483840" r:id="rId87"/>
    <p:sldLayoutId id="2147483841" r:id="rId88"/>
    <p:sldLayoutId id="2147483842" r:id="rId89"/>
    <p:sldLayoutId id="2147483843" r:id="rId90"/>
    <p:sldLayoutId id="2147483844" r:id="rId91"/>
    <p:sldLayoutId id="2147483845" r:id="rId92"/>
    <p:sldLayoutId id="2147483846" r:id="rId93"/>
    <p:sldLayoutId id="2147483847" r:id="rId94"/>
    <p:sldLayoutId id="2147483848" r:id="rId95"/>
    <p:sldLayoutId id="2147483849" r:id="rId96"/>
    <p:sldLayoutId id="2147483850" r:id="rId97"/>
    <p:sldLayoutId id="2147483851" r:id="rId98"/>
    <p:sldLayoutId id="2147483852" r:id="rId99"/>
    <p:sldLayoutId id="2147483853" r:id="rId100"/>
    <p:sldLayoutId id="2147483854" r:id="rId101"/>
    <p:sldLayoutId id="2147483855" r:id="rId102"/>
    <p:sldLayoutId id="2147483856" r:id="rId103"/>
    <p:sldLayoutId id="2147483857" r:id="rId104"/>
    <p:sldLayoutId id="2147483858" r:id="rId105"/>
    <p:sldLayoutId id="2147483859" r:id="rId106"/>
    <p:sldLayoutId id="2147483860" r:id="rId107"/>
    <p:sldLayoutId id="2147483861" r:id="rId108"/>
    <p:sldLayoutId id="2147483862" r:id="rId109"/>
    <p:sldLayoutId id="2147483863" r:id="rId110"/>
    <p:sldLayoutId id="2147483864" r:id="rId111"/>
    <p:sldLayoutId id="2147483865" r:id="rId112"/>
    <p:sldLayoutId id="2147483866" r:id="rId113"/>
    <p:sldLayoutId id="2147483867" r:id="rId114"/>
    <p:sldLayoutId id="2147483868" r:id="rId115"/>
    <p:sldLayoutId id="2147483869" r:id="rId116"/>
    <p:sldLayoutId id="2147483870" r:id="rId117"/>
    <p:sldLayoutId id="2147483871" r:id="rId118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4.xml"/><Relationship Id="rId6" Type="http://schemas.microsoft.com/office/2007/relationships/hdphoto" Target="../media/hdphoto1.wdp"/><Relationship Id="rId5" Type="http://schemas.openxmlformats.org/officeDocument/2006/relationships/image" Target="../media/image39.png"/><Relationship Id="rId10" Type="http://schemas.microsoft.com/office/2007/relationships/hdphoto" Target="../media/hdphoto3.wdp"/><Relationship Id="rId4" Type="http://schemas.openxmlformats.org/officeDocument/2006/relationships/image" Target="../media/image38.pn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39.png"/><Relationship Id="rId12" Type="http://schemas.microsoft.com/office/2007/relationships/hdphoto" Target="../media/hdphoto3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g"/><Relationship Id="rId11" Type="http://schemas.openxmlformats.org/officeDocument/2006/relationships/image" Target="../media/image41.png"/><Relationship Id="rId5" Type="http://schemas.openxmlformats.org/officeDocument/2006/relationships/audio" Target="../media/audio4.wav"/><Relationship Id="rId10" Type="http://schemas.microsoft.com/office/2007/relationships/hdphoto" Target="../media/hdphoto2.wdp"/><Relationship Id="rId4" Type="http://schemas.openxmlformats.org/officeDocument/2006/relationships/audio" Target="../media/audio2.wav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gif"/><Relationship Id="rId13" Type="http://schemas.openxmlformats.org/officeDocument/2006/relationships/image" Target="../media/image50.png"/><Relationship Id="rId18" Type="http://schemas.openxmlformats.org/officeDocument/2006/relationships/image" Target="../media/image53.png"/><Relationship Id="rId26" Type="http://schemas.microsoft.com/office/2007/relationships/hdphoto" Target="../media/hdphoto5.wdp"/><Relationship Id="rId3" Type="http://schemas.openxmlformats.org/officeDocument/2006/relationships/slideLayout" Target="../slideLayouts/slideLayout14.xml"/><Relationship Id="rId21" Type="http://schemas.openxmlformats.org/officeDocument/2006/relationships/slide" Target="slide22.xml"/><Relationship Id="rId7" Type="http://schemas.openxmlformats.org/officeDocument/2006/relationships/image" Target="../media/image45.gif"/><Relationship Id="rId12" Type="http://schemas.openxmlformats.org/officeDocument/2006/relationships/image" Target="../media/image49.png"/><Relationship Id="rId17" Type="http://schemas.openxmlformats.org/officeDocument/2006/relationships/slide" Target="slide20.xml"/><Relationship Id="rId25" Type="http://schemas.openxmlformats.org/officeDocument/2006/relationships/image" Target="../media/image57.png"/><Relationship Id="rId2" Type="http://schemas.openxmlformats.org/officeDocument/2006/relationships/audio" Target="../media/media2.mp3"/><Relationship Id="rId16" Type="http://schemas.openxmlformats.org/officeDocument/2006/relationships/image" Target="../media/image52.png"/><Relationship Id="rId20" Type="http://schemas.openxmlformats.org/officeDocument/2006/relationships/image" Target="../media/image54.png"/><Relationship Id="rId29" Type="http://schemas.openxmlformats.org/officeDocument/2006/relationships/slide" Target="slide26.xml"/><Relationship Id="rId1" Type="http://schemas.microsoft.com/office/2007/relationships/media" Target="../media/media2.mp3"/><Relationship Id="rId6" Type="http://schemas.openxmlformats.org/officeDocument/2006/relationships/image" Target="../media/image44.png"/><Relationship Id="rId11" Type="http://schemas.openxmlformats.org/officeDocument/2006/relationships/image" Target="../media/image48.gif"/><Relationship Id="rId24" Type="http://schemas.openxmlformats.org/officeDocument/2006/relationships/image" Target="../media/image56.png"/><Relationship Id="rId5" Type="http://schemas.openxmlformats.org/officeDocument/2006/relationships/image" Target="../media/image43.jpg"/><Relationship Id="rId15" Type="http://schemas.openxmlformats.org/officeDocument/2006/relationships/slide" Target="slide19.xml"/><Relationship Id="rId23" Type="http://schemas.openxmlformats.org/officeDocument/2006/relationships/slide" Target="slide23.xml"/><Relationship Id="rId28" Type="http://schemas.microsoft.com/office/2007/relationships/hdphoto" Target="../media/hdphoto6.wdp"/><Relationship Id="rId10" Type="http://schemas.microsoft.com/office/2007/relationships/hdphoto" Target="../media/hdphoto4.wdp"/><Relationship Id="rId19" Type="http://schemas.openxmlformats.org/officeDocument/2006/relationships/slide" Target="slide21.xml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47.png"/><Relationship Id="rId14" Type="http://schemas.openxmlformats.org/officeDocument/2006/relationships/image" Target="../media/image51.png"/><Relationship Id="rId22" Type="http://schemas.openxmlformats.org/officeDocument/2006/relationships/image" Target="../media/image55.png"/><Relationship Id="rId27" Type="http://schemas.openxmlformats.org/officeDocument/2006/relationships/image" Target="../media/image58.png"/><Relationship Id="rId30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8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8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image" Target="../media/image62.jpeg"/><Relationship Id="rId7" Type="http://schemas.openxmlformats.org/officeDocument/2006/relationships/image" Target="../media/image6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63.png"/><Relationship Id="rId9" Type="http://schemas.openxmlformats.org/officeDocument/2006/relationships/image" Target="../media/image68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6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0.png"/><Relationship Id="rId5" Type="http://schemas.openxmlformats.org/officeDocument/2006/relationships/diagramData" Target="../diagrams/data1.xml"/><Relationship Id="rId10" Type="http://schemas.openxmlformats.org/officeDocument/2006/relationships/image" Target="../media/image19.jpeg"/><Relationship Id="rId4" Type="http://schemas.openxmlformats.org/officeDocument/2006/relationships/image" Target="../media/image17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28" y="860696"/>
            <a:ext cx="9092681" cy="5135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539" y="1468197"/>
            <a:ext cx="8677340" cy="864459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143" y="1110931"/>
            <a:ext cx="1675149" cy="5601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4314" y="1083879"/>
            <a:ext cx="1876787" cy="8737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1305718" y="3832900"/>
            <a:ext cx="6456317" cy="2771042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405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ea typeface="宋体"/>
                <a:cs typeface="Times New Roman" panose="02020603050405020304" pitchFamily="18" charset="0"/>
              </a:rPr>
              <a:t>CHÀO MỪNG CÁC CON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405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ea typeface="宋体"/>
                <a:cs typeface="Times New Roman" panose="02020603050405020304" pitchFamily="18" charset="0"/>
              </a:rPr>
              <a:t>ĐẾN VỚI TIẾT HỌC MÔN TOÁN</a:t>
            </a:r>
          </a:p>
        </p:txBody>
      </p:sp>
      <p:pic>
        <p:nvPicPr>
          <p:cNvPr id="3" name="LittleGirlBeatInstrumental-V.A-291858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3343" y="1201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836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78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3"/>
          <p:cNvSpPr txBox="1">
            <a:spLocks noChangeArrowheads="1"/>
          </p:cNvSpPr>
          <p:nvPr/>
        </p:nvSpPr>
        <p:spPr bwMode="auto">
          <a:xfrm>
            <a:off x="381000" y="3268663"/>
            <a:ext cx="853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195" name="Text Box 25"/>
          <p:cNvSpPr txBox="1">
            <a:spLocks noChangeArrowheads="1"/>
          </p:cNvSpPr>
          <p:nvPr/>
        </p:nvSpPr>
        <p:spPr bwMode="auto">
          <a:xfrm>
            <a:off x="76200" y="228600"/>
            <a:ext cx="419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cs typeface="Times New Roman" panose="02020603050405020304" pitchFamily="18" charset="0"/>
              </a:rPr>
              <a:t>b) </a:t>
            </a:r>
            <a:r>
              <a:rPr lang="en-US" sz="4000" b="1" dirty="0" err="1">
                <a:cs typeface="Times New Roman" panose="02020603050405020304" pitchFamily="18" charset="0"/>
              </a:rPr>
              <a:t>Ngược</a:t>
            </a:r>
            <a:r>
              <a:rPr lang="en-US" sz="4000" b="1" dirty="0"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4343400" y="228600"/>
            <a:ext cx="358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35 x 10 = 350</a:t>
            </a: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2681288" y="947738"/>
            <a:ext cx="175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ta </a:t>
            </a:r>
            <a:r>
              <a:rPr lang="en-US" sz="40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4067175" y="985838"/>
            <a:ext cx="1266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350</a:t>
            </a: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5105400" y="942975"/>
            <a:ext cx="30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" charset="0"/>
              </a:rPr>
              <a:t>:</a:t>
            </a: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5505450" y="947738"/>
            <a:ext cx="91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6172200" y="947738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2320" name="Rectangle 32"/>
          <p:cNvSpPr>
            <a:spLocks noChangeArrowheads="1"/>
          </p:cNvSpPr>
          <p:nvPr/>
        </p:nvSpPr>
        <p:spPr bwMode="auto">
          <a:xfrm>
            <a:off x="6629400" y="914400"/>
            <a:ext cx="1311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338137" y="2063750"/>
            <a:ext cx="8724900" cy="1938992"/>
          </a:xfrm>
          <a:prstGeom prst="rect">
            <a:avLst/>
          </a:prstGeom>
          <a:solidFill>
            <a:srgbClr val="FFCC99"/>
          </a:solidFill>
          <a:ln>
            <a:solidFill>
              <a:srgbClr val="E5F0A6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Khi chia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ta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ở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323" name="Text Box 35"/>
          <p:cNvSpPr txBox="1">
            <a:spLocks noChangeArrowheads="1"/>
          </p:cNvSpPr>
          <p:nvPr/>
        </p:nvSpPr>
        <p:spPr bwMode="auto">
          <a:xfrm>
            <a:off x="914400" y="4038600"/>
            <a:ext cx="297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120 : 10 =</a:t>
            </a:r>
          </a:p>
        </p:txBody>
      </p:sp>
      <p:sp>
        <p:nvSpPr>
          <p:cNvPr id="12325" name="Text Box 37"/>
          <p:cNvSpPr txBox="1">
            <a:spLocks noChangeArrowheads="1"/>
          </p:cNvSpPr>
          <p:nvPr/>
        </p:nvSpPr>
        <p:spPr bwMode="auto">
          <a:xfrm>
            <a:off x="3803650" y="4010025"/>
            <a:ext cx="496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 b="1">
                <a:solidFill>
                  <a:srgbClr val="FF3300"/>
                </a:solidFill>
                <a:latin typeface="Arial" charset="0"/>
              </a:rPr>
              <a:t>?</a:t>
            </a:r>
          </a:p>
        </p:txBody>
      </p:sp>
      <p:sp>
        <p:nvSpPr>
          <p:cNvPr id="12328" name="Text Box 40"/>
          <p:cNvSpPr txBox="1">
            <a:spLocks noChangeArrowheads="1"/>
          </p:cNvSpPr>
          <p:nvPr/>
        </p:nvSpPr>
        <p:spPr bwMode="auto">
          <a:xfrm>
            <a:off x="914400" y="4767263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780 : 10 =</a:t>
            </a:r>
          </a:p>
        </p:txBody>
      </p:sp>
      <p:sp>
        <p:nvSpPr>
          <p:cNvPr id="12329" name="Text Box 41"/>
          <p:cNvSpPr txBox="1">
            <a:spLocks noChangeArrowheads="1"/>
          </p:cNvSpPr>
          <p:nvPr/>
        </p:nvSpPr>
        <p:spPr bwMode="auto">
          <a:xfrm>
            <a:off x="3733800" y="4724400"/>
            <a:ext cx="496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 b="1">
                <a:solidFill>
                  <a:srgbClr val="FF3300"/>
                </a:solidFill>
                <a:latin typeface="Arial" charset="0"/>
              </a:rPr>
              <a:t>?</a:t>
            </a:r>
          </a:p>
        </p:txBody>
      </p:sp>
      <p:sp>
        <p:nvSpPr>
          <p:cNvPr id="12330" name="Text Box 42"/>
          <p:cNvSpPr txBox="1">
            <a:spLocks noChangeArrowheads="1"/>
          </p:cNvSpPr>
          <p:nvPr/>
        </p:nvSpPr>
        <p:spPr bwMode="auto">
          <a:xfrm>
            <a:off x="3519488" y="4010025"/>
            <a:ext cx="121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8210" name="Text Box 43"/>
          <p:cNvSpPr txBox="1">
            <a:spLocks noChangeArrowheads="1"/>
          </p:cNvSpPr>
          <p:nvPr/>
        </p:nvSpPr>
        <p:spPr bwMode="auto">
          <a:xfrm>
            <a:off x="4419600" y="5562600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332" name="Text Box 44"/>
          <p:cNvSpPr txBox="1">
            <a:spLocks noChangeArrowheads="1"/>
          </p:cNvSpPr>
          <p:nvPr/>
        </p:nvSpPr>
        <p:spPr bwMode="auto">
          <a:xfrm>
            <a:off x="3443288" y="4724400"/>
            <a:ext cx="137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78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autoRev="1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autoRev="1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autoRev="1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autoRev="1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autoRev="1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10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4" dur="20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4" grpId="0"/>
      <p:bldP spid="12315" grpId="0"/>
      <p:bldP spid="12316" grpId="0"/>
      <p:bldP spid="12316" grpId="1"/>
      <p:bldP spid="12317" grpId="0"/>
      <p:bldP spid="12318" grpId="0"/>
      <p:bldP spid="12319" grpId="0"/>
      <p:bldP spid="12320" grpId="0"/>
      <p:bldP spid="12320" grpId="1"/>
      <p:bldP spid="12321" grpId="0" animBg="1"/>
      <p:bldP spid="12323" grpId="0"/>
      <p:bldP spid="12325" grpId="0"/>
      <p:bldP spid="12325" grpId="1"/>
      <p:bldP spid="12328" grpId="0"/>
      <p:bldP spid="12329" grpId="0"/>
      <p:bldP spid="12329" grpId="1"/>
      <p:bldP spid="12330" grpId="0"/>
      <p:bldP spid="123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3"/>
          <p:cNvSpPr txBox="1">
            <a:spLocks noChangeArrowheads="1"/>
          </p:cNvSpPr>
          <p:nvPr/>
        </p:nvSpPr>
        <p:spPr bwMode="auto">
          <a:xfrm>
            <a:off x="381000" y="3268663"/>
            <a:ext cx="853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47" name="Text Box 35"/>
          <p:cNvSpPr txBox="1">
            <a:spLocks noChangeArrowheads="1"/>
          </p:cNvSpPr>
          <p:nvPr/>
        </p:nvSpPr>
        <p:spPr bwMode="auto">
          <a:xfrm>
            <a:off x="304800" y="228600"/>
            <a:ext cx="518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Tương</a:t>
            </a:r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tự</a:t>
            </a:r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, ta </a:t>
            </a:r>
            <a:r>
              <a:rPr lang="en-US" sz="40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762000" y="990600"/>
            <a:ext cx="3886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a) 35 x 100     =</a:t>
            </a:r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1323975" y="1828800"/>
            <a:ext cx="3476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3500 : 100  =</a:t>
            </a:r>
          </a:p>
        </p:txBody>
      </p:sp>
      <p:sp>
        <p:nvSpPr>
          <p:cNvPr id="13350" name="Text Box 38"/>
          <p:cNvSpPr txBox="1">
            <a:spLocks noChangeArrowheads="1"/>
          </p:cNvSpPr>
          <p:nvPr/>
        </p:nvSpPr>
        <p:spPr bwMode="auto">
          <a:xfrm>
            <a:off x="838200" y="2743200"/>
            <a:ext cx="4038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b) 35 x 1000   =</a:t>
            </a:r>
          </a:p>
        </p:txBody>
      </p:sp>
      <p:sp>
        <p:nvSpPr>
          <p:cNvPr id="13351" name="Text Box 39"/>
          <p:cNvSpPr txBox="1">
            <a:spLocks noChangeArrowheads="1"/>
          </p:cNvSpPr>
          <p:nvPr/>
        </p:nvSpPr>
        <p:spPr bwMode="auto">
          <a:xfrm>
            <a:off x="1066800" y="3581400"/>
            <a:ext cx="411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35000 : 1000 =</a:t>
            </a:r>
          </a:p>
        </p:txBody>
      </p:sp>
      <p:sp>
        <p:nvSpPr>
          <p:cNvPr id="13352" name="Text Box 40"/>
          <p:cNvSpPr txBox="1">
            <a:spLocks noChangeArrowheads="1"/>
          </p:cNvSpPr>
          <p:nvPr/>
        </p:nvSpPr>
        <p:spPr bwMode="auto">
          <a:xfrm>
            <a:off x="4876800" y="990600"/>
            <a:ext cx="152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3500</a:t>
            </a:r>
          </a:p>
        </p:txBody>
      </p:sp>
      <p:sp>
        <p:nvSpPr>
          <p:cNvPr id="13353" name="Text Box 41"/>
          <p:cNvSpPr txBox="1">
            <a:spLocks noChangeArrowheads="1"/>
          </p:cNvSpPr>
          <p:nvPr/>
        </p:nvSpPr>
        <p:spPr bwMode="auto">
          <a:xfrm>
            <a:off x="4800600" y="2724150"/>
            <a:ext cx="1600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35000</a:t>
            </a:r>
          </a:p>
        </p:txBody>
      </p:sp>
      <p:sp>
        <p:nvSpPr>
          <p:cNvPr id="13354" name="Text Box 42"/>
          <p:cNvSpPr txBox="1">
            <a:spLocks noChangeArrowheads="1"/>
          </p:cNvSpPr>
          <p:nvPr/>
        </p:nvSpPr>
        <p:spPr bwMode="auto">
          <a:xfrm>
            <a:off x="4734339" y="1816100"/>
            <a:ext cx="1676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3355" name="Text Box 43"/>
          <p:cNvSpPr txBox="1">
            <a:spLocks noChangeArrowheads="1"/>
          </p:cNvSpPr>
          <p:nvPr/>
        </p:nvSpPr>
        <p:spPr bwMode="auto">
          <a:xfrm>
            <a:off x="4747591" y="3512172"/>
            <a:ext cx="99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35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7" grpId="0"/>
      <p:bldP spid="13348" grpId="0"/>
      <p:bldP spid="13349" grpId="0"/>
      <p:bldP spid="13350" grpId="0"/>
      <p:bldP spid="13351" grpId="0"/>
      <p:bldP spid="13352" grpId="0"/>
      <p:bldP spid="13353" grpId="0"/>
      <p:bldP spid="133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7ABD5-0044-4105-A693-1BC8A7A36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CFE61-4265-4D8B-916F-407505F2A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4">
            <a:extLst>
              <a:ext uri="{FF2B5EF4-FFF2-40B4-BE49-F238E27FC236}">
                <a16:creationId xmlns:a16="http://schemas.microsoft.com/office/drawing/2014/main" id="{5BE1EAB0-A646-4BEC-93FF-449A4FADEB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4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4A8B11-6A30-4DD8-9C02-0DB740077C8C}"/>
              </a:ext>
            </a:extLst>
          </p:cNvPr>
          <p:cNvSpPr txBox="1"/>
          <p:nvPr/>
        </p:nvSpPr>
        <p:spPr>
          <a:xfrm rot="21019022">
            <a:off x="2897216" y="1831533"/>
            <a:ext cx="626810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Times New Roman" panose="02020603050405020304" pitchFamily="18" charset="0"/>
              </a:rPr>
              <a:t>* Khi </a:t>
            </a:r>
            <a:r>
              <a:rPr lang="en-US" sz="2800" b="1" dirty="0" err="1"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cs typeface="Times New Roman" panose="02020603050405020304" pitchFamily="18" charset="0"/>
              </a:rPr>
              <a:t> 10, 100, 1000,… ta </a:t>
            </a:r>
            <a:r>
              <a:rPr lang="en-US" sz="2800" b="1" dirty="0" err="1"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thêm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cs typeface="Times New Roman" panose="02020603050405020304" pitchFamily="18" charset="0"/>
              </a:rPr>
              <a:t>, … </a:t>
            </a:r>
            <a:r>
              <a:rPr lang="en-US" sz="2800" b="1" dirty="0" err="1"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cs typeface="Times New Roman" panose="02020603050405020304" pitchFamily="18" charset="0"/>
              </a:rPr>
              <a:t> 0 </a:t>
            </a:r>
            <a:r>
              <a:rPr lang="en-US" sz="2800" b="1" dirty="0" err="1"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16FB73-4F7E-452A-A147-2C1E8720FFDD}"/>
              </a:ext>
            </a:extLst>
          </p:cNvPr>
          <p:cNvSpPr txBox="1"/>
          <p:nvPr/>
        </p:nvSpPr>
        <p:spPr>
          <a:xfrm rot="21003238">
            <a:off x="3368806" y="3425579"/>
            <a:ext cx="572099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Times New Roman" panose="02020603050405020304" pitchFamily="18" charset="0"/>
              </a:rPr>
              <a:t>* Khi chia </a:t>
            </a:r>
            <a:r>
              <a:rPr lang="en-US" sz="2800" b="1" dirty="0" err="1"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chục</a:t>
            </a:r>
            <a:r>
              <a:rPr lang="en-US" sz="2800" b="1" dirty="0"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cs typeface="Times New Roman" panose="02020603050405020304" pitchFamily="18" charset="0"/>
              </a:rPr>
              <a:t>, … </a:t>
            </a:r>
            <a:r>
              <a:rPr lang="en-US" sz="2800" b="1" dirty="0" err="1"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cs typeface="Times New Roman" panose="02020603050405020304" pitchFamily="18" charset="0"/>
              </a:rPr>
              <a:t> 10, 100, 1000, … ta </a:t>
            </a:r>
            <a:r>
              <a:rPr lang="en-US" sz="2800" b="1" dirty="0" err="1"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bỏ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bớt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cs typeface="Times New Roman" panose="02020603050405020304" pitchFamily="18" charset="0"/>
              </a:rPr>
              <a:t>, … </a:t>
            </a:r>
            <a:r>
              <a:rPr lang="en-US" sz="2800" b="1" dirty="0" err="1"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cs typeface="Times New Roman" panose="02020603050405020304" pitchFamily="18" charset="0"/>
              </a:rPr>
              <a:t> 0 ở </a:t>
            </a:r>
            <a:r>
              <a:rPr lang="en-US" sz="2800" b="1" dirty="0" err="1"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9" name="Graphic 2">
            <a:extLst>
              <a:ext uri="{FF2B5EF4-FFF2-40B4-BE49-F238E27FC236}">
                <a16:creationId xmlns:a16="http://schemas.microsoft.com/office/drawing/2014/main" id="{EE5A495A-D9C5-4970-BDB4-AE76E97357CD}"/>
              </a:ext>
            </a:extLst>
          </p:cNvPr>
          <p:cNvGrpSpPr/>
          <p:nvPr/>
        </p:nvGrpSpPr>
        <p:grpSpPr>
          <a:xfrm>
            <a:off x="361477" y="0"/>
            <a:ext cx="3219923" cy="2514599"/>
            <a:chOff x="1180082" y="2515419"/>
            <a:chExt cx="2467225" cy="1624350"/>
          </a:xfrm>
          <a:solidFill>
            <a:schemeClr val="accent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DF32994-E56C-4B98-A8E8-DAC36F198ED7}"/>
                </a:ext>
              </a:extLst>
            </p:cNvPr>
            <p:cNvSpPr/>
            <p:nvPr/>
          </p:nvSpPr>
          <p:spPr>
            <a:xfrm>
              <a:off x="1244025" y="2515419"/>
              <a:ext cx="551080" cy="365349"/>
            </a:xfrm>
            <a:custGeom>
              <a:avLst/>
              <a:gdLst>
                <a:gd name="connsiteX0" fmla="*/ 510900 w 551080"/>
                <a:gd name="connsiteY0" fmla="*/ 171637 h 365349"/>
                <a:gd name="connsiteX1" fmla="*/ 419131 w 551080"/>
                <a:gd name="connsiteY1" fmla="*/ 171506 h 365349"/>
                <a:gd name="connsiteX2" fmla="*/ 398862 w 551080"/>
                <a:gd name="connsiteY2" fmla="*/ 128460 h 365349"/>
                <a:gd name="connsiteX3" fmla="*/ 313695 w 551080"/>
                <a:gd name="connsiteY3" fmla="*/ 119613 h 365349"/>
                <a:gd name="connsiteX4" fmla="*/ 210834 w 551080"/>
                <a:gd name="connsiteY4" fmla="*/ 3812 h 365349"/>
                <a:gd name="connsiteX5" fmla="*/ 155905 w 551080"/>
                <a:gd name="connsiteY5" fmla="*/ 69701 h 365349"/>
                <a:gd name="connsiteX6" fmla="*/ 158612 w 551080"/>
                <a:gd name="connsiteY6" fmla="*/ 127073 h 365349"/>
                <a:gd name="connsiteX7" fmla="*/ 77142 w 551080"/>
                <a:gd name="connsiteY7" fmla="*/ 151831 h 365349"/>
                <a:gd name="connsiteX8" fmla="*/ 69946 w 551080"/>
                <a:gd name="connsiteY8" fmla="*/ 237526 h 365349"/>
                <a:gd name="connsiteX9" fmla="*/ 2076 w 551080"/>
                <a:gd name="connsiteY9" fmla="*/ 307509 h 365349"/>
                <a:gd name="connsiteX10" fmla="*/ 9471 w 551080"/>
                <a:gd name="connsiteY10" fmla="*/ 352865 h 365349"/>
                <a:gd name="connsiteX11" fmla="*/ 68361 w 551080"/>
                <a:gd name="connsiteY11" fmla="*/ 364287 h 365349"/>
                <a:gd name="connsiteX12" fmla="*/ 403616 w 551080"/>
                <a:gd name="connsiteY12" fmla="*/ 308103 h 365349"/>
                <a:gd name="connsiteX13" fmla="*/ 409359 w 551080"/>
                <a:gd name="connsiteY13" fmla="*/ 306386 h 365349"/>
                <a:gd name="connsiteX14" fmla="*/ 490697 w 551080"/>
                <a:gd name="connsiteY14" fmla="*/ 298068 h 365349"/>
                <a:gd name="connsiteX15" fmla="*/ 550446 w 551080"/>
                <a:gd name="connsiteY15" fmla="*/ 244129 h 365349"/>
                <a:gd name="connsiteX16" fmla="*/ 510900 w 551080"/>
                <a:gd name="connsiteY16" fmla="*/ 171637 h 365349"/>
                <a:gd name="connsiteX17" fmla="*/ 527999 w 551080"/>
                <a:gd name="connsiteY17" fmla="*/ 257795 h 365349"/>
                <a:gd name="connsiteX18" fmla="*/ 453065 w 551080"/>
                <a:gd name="connsiteY18" fmla="*/ 287306 h 365349"/>
                <a:gd name="connsiteX19" fmla="*/ 362749 w 551080"/>
                <a:gd name="connsiteY19" fmla="*/ 285986 h 365349"/>
                <a:gd name="connsiteX20" fmla="*/ 354298 w 551080"/>
                <a:gd name="connsiteY20" fmla="*/ 291664 h 365349"/>
                <a:gd name="connsiteX21" fmla="*/ 168119 w 551080"/>
                <a:gd name="connsiteY21" fmla="*/ 330550 h 365349"/>
                <a:gd name="connsiteX22" fmla="*/ 43999 w 551080"/>
                <a:gd name="connsiteY22" fmla="*/ 348177 h 365349"/>
                <a:gd name="connsiteX23" fmla="*/ 23071 w 551080"/>
                <a:gd name="connsiteY23" fmla="*/ 295163 h 365349"/>
                <a:gd name="connsiteX24" fmla="*/ 83216 w 551080"/>
                <a:gd name="connsiteY24" fmla="*/ 259115 h 365349"/>
                <a:gd name="connsiteX25" fmla="*/ 88168 w 551080"/>
                <a:gd name="connsiteY25" fmla="*/ 259907 h 365349"/>
                <a:gd name="connsiteX26" fmla="*/ 101240 w 551080"/>
                <a:gd name="connsiteY26" fmla="*/ 268886 h 365349"/>
                <a:gd name="connsiteX27" fmla="*/ 110879 w 551080"/>
                <a:gd name="connsiteY27" fmla="*/ 255022 h 365349"/>
                <a:gd name="connsiteX28" fmla="*/ 83282 w 551080"/>
                <a:gd name="connsiteY28" fmla="*/ 172430 h 365349"/>
                <a:gd name="connsiteX29" fmla="*/ 167525 w 551080"/>
                <a:gd name="connsiteY29" fmla="*/ 160348 h 365349"/>
                <a:gd name="connsiteX30" fmla="*/ 171090 w 551080"/>
                <a:gd name="connsiteY30" fmla="*/ 164573 h 365349"/>
                <a:gd name="connsiteX31" fmla="*/ 182181 w 551080"/>
                <a:gd name="connsiteY31" fmla="*/ 190189 h 365349"/>
                <a:gd name="connsiteX32" fmla="*/ 197366 w 551080"/>
                <a:gd name="connsiteY32" fmla="*/ 182861 h 365349"/>
                <a:gd name="connsiteX33" fmla="*/ 210900 w 551080"/>
                <a:gd name="connsiteY33" fmla="*/ 21836 h 365349"/>
                <a:gd name="connsiteX34" fmla="*/ 282269 w 551080"/>
                <a:gd name="connsiteY34" fmla="*/ 59732 h 365349"/>
                <a:gd name="connsiteX35" fmla="*/ 297190 w 551080"/>
                <a:gd name="connsiteY35" fmla="*/ 153944 h 365349"/>
                <a:gd name="connsiteX36" fmla="*/ 314025 w 551080"/>
                <a:gd name="connsiteY36" fmla="*/ 155264 h 365349"/>
                <a:gd name="connsiteX37" fmla="*/ 314619 w 551080"/>
                <a:gd name="connsiteY37" fmla="*/ 139089 h 365349"/>
                <a:gd name="connsiteX38" fmla="*/ 315214 w 551080"/>
                <a:gd name="connsiteY38" fmla="*/ 138693 h 365349"/>
                <a:gd name="connsiteX39" fmla="*/ 389355 w 551080"/>
                <a:gd name="connsiteY39" fmla="*/ 142984 h 365349"/>
                <a:gd name="connsiteX40" fmla="*/ 389421 w 551080"/>
                <a:gd name="connsiteY40" fmla="*/ 215277 h 365349"/>
                <a:gd name="connsiteX41" fmla="*/ 403285 w 551080"/>
                <a:gd name="connsiteY41" fmla="*/ 224916 h 365349"/>
                <a:gd name="connsiteX42" fmla="*/ 418470 w 551080"/>
                <a:gd name="connsiteY42" fmla="*/ 190255 h 365349"/>
                <a:gd name="connsiteX43" fmla="*/ 506476 w 551080"/>
                <a:gd name="connsiteY43" fmla="*/ 188671 h 365349"/>
                <a:gd name="connsiteX44" fmla="*/ 527999 w 551080"/>
                <a:gd name="connsiteY44" fmla="*/ 257795 h 365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51080" h="365349">
                  <a:moveTo>
                    <a:pt x="510900" y="171637"/>
                  </a:moveTo>
                  <a:cubicBezTo>
                    <a:pt x="481718" y="156057"/>
                    <a:pt x="448642" y="159424"/>
                    <a:pt x="419131" y="171506"/>
                  </a:cubicBezTo>
                  <a:cubicBezTo>
                    <a:pt x="417612" y="155528"/>
                    <a:pt x="411010" y="140079"/>
                    <a:pt x="398862" y="128460"/>
                  </a:cubicBezTo>
                  <a:cubicBezTo>
                    <a:pt x="375821" y="106277"/>
                    <a:pt x="340434" y="104494"/>
                    <a:pt x="313695" y="119613"/>
                  </a:cubicBezTo>
                  <a:cubicBezTo>
                    <a:pt x="307885" y="59996"/>
                    <a:pt x="278110" y="-18239"/>
                    <a:pt x="210834" y="3812"/>
                  </a:cubicBezTo>
                  <a:cubicBezTo>
                    <a:pt x="182379" y="13121"/>
                    <a:pt x="161649" y="41048"/>
                    <a:pt x="155905" y="69701"/>
                  </a:cubicBezTo>
                  <a:cubicBezTo>
                    <a:pt x="152010" y="88979"/>
                    <a:pt x="153858" y="108257"/>
                    <a:pt x="158612" y="127073"/>
                  </a:cubicBezTo>
                  <a:cubicBezTo>
                    <a:pt x="132336" y="116906"/>
                    <a:pt x="94704" y="131167"/>
                    <a:pt x="77142" y="151831"/>
                  </a:cubicBezTo>
                  <a:cubicBezTo>
                    <a:pt x="55751" y="176985"/>
                    <a:pt x="55157" y="211052"/>
                    <a:pt x="69946" y="237526"/>
                  </a:cubicBezTo>
                  <a:cubicBezTo>
                    <a:pt x="34691" y="234622"/>
                    <a:pt x="9074" y="274630"/>
                    <a:pt x="2076" y="307509"/>
                  </a:cubicBezTo>
                  <a:cubicBezTo>
                    <a:pt x="-1159" y="322760"/>
                    <a:pt x="-1885" y="340585"/>
                    <a:pt x="9471" y="352865"/>
                  </a:cubicBezTo>
                  <a:cubicBezTo>
                    <a:pt x="23995" y="368578"/>
                    <a:pt x="49149" y="365475"/>
                    <a:pt x="68361" y="364287"/>
                  </a:cubicBezTo>
                  <a:cubicBezTo>
                    <a:pt x="182181" y="357288"/>
                    <a:pt x="288277" y="300378"/>
                    <a:pt x="403616" y="308103"/>
                  </a:cubicBezTo>
                  <a:cubicBezTo>
                    <a:pt x="405992" y="308235"/>
                    <a:pt x="407907" y="307575"/>
                    <a:pt x="409359" y="306386"/>
                  </a:cubicBezTo>
                  <a:cubicBezTo>
                    <a:pt x="436626" y="306716"/>
                    <a:pt x="463893" y="304075"/>
                    <a:pt x="490697" y="298068"/>
                  </a:cubicBezTo>
                  <a:cubicBezTo>
                    <a:pt x="520473" y="291400"/>
                    <a:pt x="545693" y="276809"/>
                    <a:pt x="550446" y="244129"/>
                  </a:cubicBezTo>
                  <a:cubicBezTo>
                    <a:pt x="554672" y="213627"/>
                    <a:pt x="537374" y="185832"/>
                    <a:pt x="510900" y="171637"/>
                  </a:cubicBezTo>
                  <a:close/>
                  <a:moveTo>
                    <a:pt x="527999" y="257795"/>
                  </a:moveTo>
                  <a:cubicBezTo>
                    <a:pt x="513871" y="281893"/>
                    <a:pt x="478153" y="284269"/>
                    <a:pt x="453065" y="287306"/>
                  </a:cubicBezTo>
                  <a:cubicBezTo>
                    <a:pt x="422960" y="290937"/>
                    <a:pt x="392788" y="290013"/>
                    <a:pt x="362749" y="285986"/>
                  </a:cubicBezTo>
                  <a:cubicBezTo>
                    <a:pt x="358061" y="285326"/>
                    <a:pt x="355222" y="288164"/>
                    <a:pt x="354298" y="291664"/>
                  </a:cubicBezTo>
                  <a:cubicBezTo>
                    <a:pt x="291116" y="296351"/>
                    <a:pt x="229848" y="315563"/>
                    <a:pt x="168119" y="330550"/>
                  </a:cubicBezTo>
                  <a:cubicBezTo>
                    <a:pt x="127912" y="340321"/>
                    <a:pt x="85659" y="349564"/>
                    <a:pt x="43999" y="348177"/>
                  </a:cubicBezTo>
                  <a:cubicBezTo>
                    <a:pt x="11187" y="347055"/>
                    <a:pt x="14620" y="318138"/>
                    <a:pt x="23071" y="295163"/>
                  </a:cubicBezTo>
                  <a:cubicBezTo>
                    <a:pt x="32248" y="270273"/>
                    <a:pt x="54827" y="244723"/>
                    <a:pt x="83216" y="259115"/>
                  </a:cubicBezTo>
                  <a:cubicBezTo>
                    <a:pt x="85065" y="260040"/>
                    <a:pt x="86715" y="260238"/>
                    <a:pt x="88168" y="259907"/>
                  </a:cubicBezTo>
                  <a:cubicBezTo>
                    <a:pt x="92195" y="263275"/>
                    <a:pt x="96486" y="266311"/>
                    <a:pt x="101240" y="268886"/>
                  </a:cubicBezTo>
                  <a:cubicBezTo>
                    <a:pt x="110681" y="274036"/>
                    <a:pt x="120452" y="260172"/>
                    <a:pt x="110879" y="255022"/>
                  </a:cubicBezTo>
                  <a:cubicBezTo>
                    <a:pt x="81697" y="239177"/>
                    <a:pt x="66249" y="202997"/>
                    <a:pt x="83282" y="172430"/>
                  </a:cubicBezTo>
                  <a:cubicBezTo>
                    <a:pt x="97410" y="147078"/>
                    <a:pt x="153264" y="120009"/>
                    <a:pt x="167525" y="160348"/>
                  </a:cubicBezTo>
                  <a:cubicBezTo>
                    <a:pt x="168317" y="162527"/>
                    <a:pt x="169571" y="163847"/>
                    <a:pt x="171090" y="164573"/>
                  </a:cubicBezTo>
                  <a:cubicBezTo>
                    <a:pt x="174655" y="173288"/>
                    <a:pt x="178484" y="181871"/>
                    <a:pt x="182181" y="190189"/>
                  </a:cubicBezTo>
                  <a:cubicBezTo>
                    <a:pt x="186605" y="200092"/>
                    <a:pt x="201856" y="192764"/>
                    <a:pt x="197366" y="182861"/>
                  </a:cubicBezTo>
                  <a:cubicBezTo>
                    <a:pt x="175777" y="134666"/>
                    <a:pt x="145342" y="52008"/>
                    <a:pt x="210900" y="21836"/>
                  </a:cubicBezTo>
                  <a:cubicBezTo>
                    <a:pt x="242392" y="7377"/>
                    <a:pt x="269395" y="33126"/>
                    <a:pt x="282269" y="59732"/>
                  </a:cubicBezTo>
                  <a:cubicBezTo>
                    <a:pt x="296332" y="88847"/>
                    <a:pt x="300095" y="122056"/>
                    <a:pt x="297190" y="153944"/>
                  </a:cubicBezTo>
                  <a:cubicBezTo>
                    <a:pt x="296200" y="164771"/>
                    <a:pt x="313035" y="166092"/>
                    <a:pt x="314025" y="155264"/>
                  </a:cubicBezTo>
                  <a:cubicBezTo>
                    <a:pt x="314487" y="150379"/>
                    <a:pt x="314619" y="144899"/>
                    <a:pt x="314619" y="139089"/>
                  </a:cubicBezTo>
                  <a:cubicBezTo>
                    <a:pt x="314817" y="138957"/>
                    <a:pt x="315016" y="138891"/>
                    <a:pt x="315214" y="138693"/>
                  </a:cubicBezTo>
                  <a:cubicBezTo>
                    <a:pt x="336736" y="121726"/>
                    <a:pt x="370209" y="122056"/>
                    <a:pt x="389355" y="142984"/>
                  </a:cubicBezTo>
                  <a:cubicBezTo>
                    <a:pt x="407973" y="163319"/>
                    <a:pt x="406124" y="194679"/>
                    <a:pt x="389421" y="215277"/>
                  </a:cubicBezTo>
                  <a:cubicBezTo>
                    <a:pt x="382555" y="223728"/>
                    <a:pt x="396485" y="233301"/>
                    <a:pt x="403285" y="224916"/>
                  </a:cubicBezTo>
                  <a:cubicBezTo>
                    <a:pt x="411472" y="214881"/>
                    <a:pt x="416490" y="202799"/>
                    <a:pt x="418470" y="190255"/>
                  </a:cubicBezTo>
                  <a:cubicBezTo>
                    <a:pt x="446133" y="177315"/>
                    <a:pt x="479078" y="171704"/>
                    <a:pt x="506476" y="188671"/>
                  </a:cubicBezTo>
                  <a:cubicBezTo>
                    <a:pt x="529716" y="202931"/>
                    <a:pt x="542722" y="232773"/>
                    <a:pt x="527999" y="257795"/>
                  </a:cubicBezTo>
                  <a:close/>
                </a:path>
              </a:pathLst>
            </a:custGeom>
            <a:grpFill/>
            <a:ln w="6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F1516C9-6EF4-4444-A728-EE398169D6A5}"/>
                </a:ext>
              </a:extLst>
            </p:cNvPr>
            <p:cNvSpPr/>
            <p:nvPr/>
          </p:nvSpPr>
          <p:spPr>
            <a:xfrm>
              <a:off x="1261256" y="2584045"/>
              <a:ext cx="86516" cy="84573"/>
            </a:xfrm>
            <a:custGeom>
              <a:avLst/>
              <a:gdLst>
                <a:gd name="connsiteX0" fmla="*/ 81566 w 86516"/>
                <a:gd name="connsiteY0" fmla="*/ 19 h 84573"/>
                <a:gd name="connsiteX1" fmla="*/ 30 w 86516"/>
                <a:gd name="connsiteY1" fmla="*/ 80168 h 84573"/>
                <a:gd name="connsiteX2" fmla="*/ 8481 w 86516"/>
                <a:gd name="connsiteY2" fmla="*/ 80828 h 84573"/>
                <a:gd name="connsiteX3" fmla="*/ 83216 w 86516"/>
                <a:gd name="connsiteY3" fmla="*/ 8271 h 84573"/>
                <a:gd name="connsiteX4" fmla="*/ 81566 w 86516"/>
                <a:gd name="connsiteY4" fmla="*/ 19 h 8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6" h="84573">
                  <a:moveTo>
                    <a:pt x="81566" y="19"/>
                  </a:moveTo>
                  <a:cubicBezTo>
                    <a:pt x="38916" y="3452"/>
                    <a:pt x="4453" y="37783"/>
                    <a:pt x="30" y="80168"/>
                  </a:cubicBezTo>
                  <a:cubicBezTo>
                    <a:pt x="-564" y="85582"/>
                    <a:pt x="7886" y="86242"/>
                    <a:pt x="8481" y="80828"/>
                  </a:cubicBezTo>
                  <a:cubicBezTo>
                    <a:pt x="12574" y="41876"/>
                    <a:pt x="44330" y="11440"/>
                    <a:pt x="83216" y="8271"/>
                  </a:cubicBezTo>
                  <a:cubicBezTo>
                    <a:pt x="88564" y="7875"/>
                    <a:pt x="86979" y="-443"/>
                    <a:pt x="81566" y="19"/>
                  </a:cubicBezTo>
                  <a:close/>
                </a:path>
              </a:pathLst>
            </a:custGeom>
            <a:grpFill/>
            <a:ln w="6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4A59117-59DF-44B0-9108-062D24EFDED1}"/>
                </a:ext>
              </a:extLst>
            </p:cNvPr>
            <p:cNvSpPr/>
            <p:nvPr/>
          </p:nvSpPr>
          <p:spPr>
            <a:xfrm>
              <a:off x="1253031" y="2576145"/>
              <a:ext cx="48232" cy="54006"/>
            </a:xfrm>
            <a:custGeom>
              <a:avLst/>
              <a:gdLst>
                <a:gd name="connsiteX0" fmla="*/ 42123 w 48232"/>
                <a:gd name="connsiteY0" fmla="*/ 327 h 54006"/>
                <a:gd name="connsiteX1" fmla="*/ 134 w 48232"/>
                <a:gd name="connsiteY1" fmla="*/ 48324 h 54006"/>
                <a:gd name="connsiteX2" fmla="*/ 8057 w 48232"/>
                <a:gd name="connsiteY2" fmla="*/ 51229 h 54006"/>
                <a:gd name="connsiteX3" fmla="*/ 45755 w 48232"/>
                <a:gd name="connsiteY3" fmla="*/ 7985 h 54006"/>
                <a:gd name="connsiteX4" fmla="*/ 42123 w 48232"/>
                <a:gd name="connsiteY4" fmla="*/ 327 h 5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32" h="54006">
                  <a:moveTo>
                    <a:pt x="42123" y="327"/>
                  </a:moveTo>
                  <a:cubicBezTo>
                    <a:pt x="21063" y="8447"/>
                    <a:pt x="5350" y="26339"/>
                    <a:pt x="134" y="48324"/>
                  </a:cubicBezTo>
                  <a:cubicBezTo>
                    <a:pt x="-1120" y="53539"/>
                    <a:pt x="6802" y="56510"/>
                    <a:pt x="8057" y="51229"/>
                  </a:cubicBezTo>
                  <a:cubicBezTo>
                    <a:pt x="12810" y="31092"/>
                    <a:pt x="26477" y="15379"/>
                    <a:pt x="45755" y="7985"/>
                  </a:cubicBezTo>
                  <a:cubicBezTo>
                    <a:pt x="50904" y="5938"/>
                    <a:pt x="47207" y="-1654"/>
                    <a:pt x="42123" y="327"/>
                  </a:cubicBezTo>
                  <a:close/>
                </a:path>
              </a:pathLst>
            </a:custGeom>
            <a:grpFill/>
            <a:ln w="6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E1FB901-2276-4D45-B952-597F7F4AB4D9}"/>
                </a:ext>
              </a:extLst>
            </p:cNvPr>
            <p:cNvSpPr/>
            <p:nvPr/>
          </p:nvSpPr>
          <p:spPr>
            <a:xfrm>
              <a:off x="1802409" y="2716499"/>
              <a:ext cx="43157" cy="115712"/>
            </a:xfrm>
            <a:custGeom>
              <a:avLst/>
              <a:gdLst>
                <a:gd name="connsiteX0" fmla="*/ 31938 w 43157"/>
                <a:gd name="connsiteY0" fmla="*/ 2182 h 115712"/>
                <a:gd name="connsiteX1" fmla="*/ 24346 w 43157"/>
                <a:gd name="connsiteY1" fmla="*/ 5879 h 115712"/>
                <a:gd name="connsiteX2" fmla="*/ 1635 w 43157"/>
                <a:gd name="connsiteY2" fmla="*/ 108475 h 115712"/>
                <a:gd name="connsiteX3" fmla="*/ 7114 w 43157"/>
                <a:gd name="connsiteY3" fmla="*/ 114879 h 115712"/>
                <a:gd name="connsiteX4" fmla="*/ 31938 w 43157"/>
                <a:gd name="connsiteY4" fmla="*/ 2182 h 115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57" h="115712">
                  <a:moveTo>
                    <a:pt x="31938" y="2182"/>
                  </a:moveTo>
                  <a:cubicBezTo>
                    <a:pt x="29231" y="-2506"/>
                    <a:pt x="21639" y="1125"/>
                    <a:pt x="24346" y="5879"/>
                  </a:cubicBezTo>
                  <a:cubicBezTo>
                    <a:pt x="44416" y="40804"/>
                    <a:pt x="34513" y="85302"/>
                    <a:pt x="1635" y="108475"/>
                  </a:cubicBezTo>
                  <a:cubicBezTo>
                    <a:pt x="-2789" y="111644"/>
                    <a:pt x="2691" y="117982"/>
                    <a:pt x="7114" y="114879"/>
                  </a:cubicBezTo>
                  <a:cubicBezTo>
                    <a:pt x="42898" y="89593"/>
                    <a:pt x="53725" y="40210"/>
                    <a:pt x="31938" y="2182"/>
                  </a:cubicBezTo>
                  <a:close/>
                </a:path>
              </a:pathLst>
            </a:custGeom>
            <a:grpFill/>
            <a:ln w="6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83B4C11-EBE2-419B-BC02-F17D3638E76E}"/>
                </a:ext>
              </a:extLst>
            </p:cNvPr>
            <p:cNvSpPr/>
            <p:nvPr/>
          </p:nvSpPr>
          <p:spPr>
            <a:xfrm>
              <a:off x="2063435" y="2675200"/>
              <a:ext cx="139017" cy="163843"/>
            </a:xfrm>
            <a:custGeom>
              <a:avLst/>
              <a:gdLst>
                <a:gd name="connsiteX0" fmla="*/ 108478 w 139017"/>
                <a:gd name="connsiteY0" fmla="*/ 154461 h 163843"/>
                <a:gd name="connsiteX1" fmla="*/ 108676 w 139017"/>
                <a:gd name="connsiteY1" fmla="*/ 153537 h 163843"/>
                <a:gd name="connsiteX2" fmla="*/ 133566 w 139017"/>
                <a:gd name="connsiteY2" fmla="*/ 10800 h 163843"/>
                <a:gd name="connsiteX3" fmla="*/ 99301 w 139017"/>
                <a:gd name="connsiteY3" fmla="*/ 5320 h 163843"/>
                <a:gd name="connsiteX4" fmla="*/ 72562 w 139017"/>
                <a:gd name="connsiteY4" fmla="*/ 46517 h 163843"/>
                <a:gd name="connsiteX5" fmla="*/ 71 w 139017"/>
                <a:gd name="connsiteY5" fmla="*/ 60448 h 163843"/>
                <a:gd name="connsiteX6" fmla="*/ 35855 w 139017"/>
                <a:gd name="connsiteY6" fmla="*/ 106662 h 163843"/>
                <a:gd name="connsiteX7" fmla="*/ 104120 w 139017"/>
                <a:gd name="connsiteY7" fmla="*/ 162714 h 163843"/>
                <a:gd name="connsiteX8" fmla="*/ 110657 w 139017"/>
                <a:gd name="connsiteY8" fmla="*/ 156178 h 163843"/>
                <a:gd name="connsiteX9" fmla="*/ 108478 w 139017"/>
                <a:gd name="connsiteY9" fmla="*/ 154461 h 163843"/>
                <a:gd name="connsiteX10" fmla="*/ 31233 w 139017"/>
                <a:gd name="connsiteY10" fmla="*/ 91147 h 163843"/>
                <a:gd name="connsiteX11" fmla="*/ 16775 w 139017"/>
                <a:gd name="connsiteY11" fmla="*/ 42952 h 163843"/>
                <a:gd name="connsiteX12" fmla="*/ 71176 w 139017"/>
                <a:gd name="connsiteY12" fmla="*/ 57147 h 163843"/>
                <a:gd name="connsiteX13" fmla="*/ 72430 w 139017"/>
                <a:gd name="connsiteY13" fmla="*/ 57939 h 163843"/>
                <a:gd name="connsiteX14" fmla="*/ 79759 w 139017"/>
                <a:gd name="connsiteY14" fmla="*/ 55826 h 163843"/>
                <a:gd name="connsiteX15" fmla="*/ 106827 w 139017"/>
                <a:gd name="connsiteY15" fmla="*/ 11922 h 163843"/>
                <a:gd name="connsiteX16" fmla="*/ 125841 w 139017"/>
                <a:gd name="connsiteY16" fmla="*/ 58533 h 163843"/>
                <a:gd name="connsiteX17" fmla="*/ 100027 w 139017"/>
                <a:gd name="connsiteY17" fmla="*/ 147529 h 163843"/>
                <a:gd name="connsiteX18" fmla="*/ 31233 w 139017"/>
                <a:gd name="connsiteY18" fmla="*/ 91147 h 16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9017" h="163843">
                  <a:moveTo>
                    <a:pt x="108478" y="154461"/>
                  </a:moveTo>
                  <a:cubicBezTo>
                    <a:pt x="108544" y="154197"/>
                    <a:pt x="108610" y="153867"/>
                    <a:pt x="108676" y="153537"/>
                  </a:cubicBezTo>
                  <a:cubicBezTo>
                    <a:pt x="112637" y="108775"/>
                    <a:pt x="153504" y="56090"/>
                    <a:pt x="133566" y="10800"/>
                  </a:cubicBezTo>
                  <a:cubicBezTo>
                    <a:pt x="127294" y="-3461"/>
                    <a:pt x="111119" y="-1744"/>
                    <a:pt x="99301" y="5320"/>
                  </a:cubicBezTo>
                  <a:cubicBezTo>
                    <a:pt x="84776" y="14035"/>
                    <a:pt x="76854" y="30474"/>
                    <a:pt x="72562" y="46517"/>
                  </a:cubicBezTo>
                  <a:cubicBezTo>
                    <a:pt x="49059" y="30342"/>
                    <a:pt x="-2173" y="18524"/>
                    <a:pt x="71" y="60448"/>
                  </a:cubicBezTo>
                  <a:cubicBezTo>
                    <a:pt x="1194" y="81442"/>
                    <a:pt x="21132" y="94647"/>
                    <a:pt x="35855" y="106662"/>
                  </a:cubicBezTo>
                  <a:cubicBezTo>
                    <a:pt x="58698" y="125280"/>
                    <a:pt x="81409" y="143964"/>
                    <a:pt x="104120" y="162714"/>
                  </a:cubicBezTo>
                  <a:cubicBezTo>
                    <a:pt x="108676" y="166477"/>
                    <a:pt x="115278" y="159941"/>
                    <a:pt x="110657" y="156178"/>
                  </a:cubicBezTo>
                  <a:cubicBezTo>
                    <a:pt x="109930" y="155650"/>
                    <a:pt x="109138" y="155056"/>
                    <a:pt x="108478" y="154461"/>
                  </a:cubicBezTo>
                  <a:close/>
                  <a:moveTo>
                    <a:pt x="31233" y="91147"/>
                  </a:moveTo>
                  <a:cubicBezTo>
                    <a:pt x="19416" y="81376"/>
                    <a:pt x="-4352" y="56684"/>
                    <a:pt x="16775" y="42952"/>
                  </a:cubicBezTo>
                  <a:cubicBezTo>
                    <a:pt x="32752" y="32587"/>
                    <a:pt x="59292" y="46517"/>
                    <a:pt x="71176" y="57147"/>
                  </a:cubicBezTo>
                  <a:cubicBezTo>
                    <a:pt x="71572" y="57477"/>
                    <a:pt x="72034" y="57741"/>
                    <a:pt x="72430" y="57939"/>
                  </a:cubicBezTo>
                  <a:cubicBezTo>
                    <a:pt x="74807" y="59919"/>
                    <a:pt x="78966" y="59721"/>
                    <a:pt x="79759" y="55826"/>
                  </a:cubicBezTo>
                  <a:cubicBezTo>
                    <a:pt x="83192" y="39255"/>
                    <a:pt x="90256" y="19449"/>
                    <a:pt x="106827" y="11922"/>
                  </a:cubicBezTo>
                  <a:cubicBezTo>
                    <a:pt x="133896" y="-490"/>
                    <a:pt x="128944" y="44339"/>
                    <a:pt x="125841" y="58533"/>
                  </a:cubicBezTo>
                  <a:cubicBezTo>
                    <a:pt x="119239" y="88903"/>
                    <a:pt x="104252" y="116631"/>
                    <a:pt x="100027" y="147529"/>
                  </a:cubicBezTo>
                  <a:cubicBezTo>
                    <a:pt x="77118" y="128713"/>
                    <a:pt x="54077" y="110095"/>
                    <a:pt x="31233" y="91147"/>
                  </a:cubicBezTo>
                  <a:close/>
                </a:path>
              </a:pathLst>
            </a:custGeom>
            <a:grpFill/>
            <a:ln w="6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310799-5129-4CC5-BC38-5962BE66FE53}"/>
                </a:ext>
              </a:extLst>
            </p:cNvPr>
            <p:cNvSpPr/>
            <p:nvPr/>
          </p:nvSpPr>
          <p:spPr>
            <a:xfrm>
              <a:off x="1291858" y="2725680"/>
              <a:ext cx="2311449" cy="1261594"/>
            </a:xfrm>
            <a:custGeom>
              <a:avLst/>
              <a:gdLst>
                <a:gd name="connsiteX0" fmla="*/ 2283462 w 2311449"/>
                <a:gd name="connsiteY0" fmla="*/ 242295 h 1261594"/>
                <a:gd name="connsiteX1" fmla="*/ 2048823 w 2311449"/>
                <a:gd name="connsiteY1" fmla="*/ 75592 h 1261594"/>
                <a:gd name="connsiteX2" fmla="*/ 1805074 w 2311449"/>
                <a:gd name="connsiteY2" fmla="*/ 259196 h 1261594"/>
                <a:gd name="connsiteX3" fmla="*/ 1727169 w 2311449"/>
                <a:gd name="connsiteY3" fmla="*/ 145376 h 1261594"/>
                <a:gd name="connsiteX4" fmla="*/ 1549441 w 2311449"/>
                <a:gd name="connsiteY4" fmla="*/ 4553 h 1261594"/>
                <a:gd name="connsiteX5" fmla="*/ 1400168 w 2311449"/>
                <a:gd name="connsiteY5" fmla="*/ 26472 h 1261594"/>
                <a:gd name="connsiteX6" fmla="*/ 1331176 w 2311449"/>
                <a:gd name="connsiteY6" fmla="*/ 70904 h 1261594"/>
                <a:gd name="connsiteX7" fmla="*/ 1279085 w 2311449"/>
                <a:gd name="connsiteY7" fmla="*/ 158118 h 1261594"/>
                <a:gd name="connsiteX8" fmla="*/ 1027083 w 2311449"/>
                <a:gd name="connsiteY8" fmla="*/ 165315 h 1261594"/>
                <a:gd name="connsiteX9" fmla="*/ 1007079 w 2311449"/>
                <a:gd name="connsiteY9" fmla="*/ 217801 h 1261594"/>
                <a:gd name="connsiteX10" fmla="*/ 988395 w 2311449"/>
                <a:gd name="connsiteY10" fmla="*/ 259130 h 1261594"/>
                <a:gd name="connsiteX11" fmla="*/ 916432 w 2311449"/>
                <a:gd name="connsiteY11" fmla="*/ 217141 h 1261594"/>
                <a:gd name="connsiteX12" fmla="*/ 756133 w 2311449"/>
                <a:gd name="connsiteY12" fmla="*/ 145112 h 1261594"/>
                <a:gd name="connsiteX13" fmla="*/ 726160 w 2311449"/>
                <a:gd name="connsiteY13" fmla="*/ 153101 h 1261594"/>
                <a:gd name="connsiteX14" fmla="*/ 645812 w 2311449"/>
                <a:gd name="connsiteY14" fmla="*/ 238334 h 1261594"/>
                <a:gd name="connsiteX15" fmla="*/ 643964 w 2311449"/>
                <a:gd name="connsiteY15" fmla="*/ 244738 h 1261594"/>
                <a:gd name="connsiteX16" fmla="*/ 481618 w 2311449"/>
                <a:gd name="connsiteY16" fmla="*/ 146168 h 1261594"/>
                <a:gd name="connsiteX17" fmla="*/ 355518 w 2311449"/>
                <a:gd name="connsiteY17" fmla="*/ 181754 h 1261594"/>
                <a:gd name="connsiteX18" fmla="*/ 293128 w 2311449"/>
                <a:gd name="connsiteY18" fmla="*/ 240314 h 1261594"/>
                <a:gd name="connsiteX19" fmla="*/ 1976 w 2311449"/>
                <a:gd name="connsiteY19" fmla="*/ 452836 h 1261594"/>
                <a:gd name="connsiteX20" fmla="*/ 62715 w 2311449"/>
                <a:gd name="connsiteY20" fmla="*/ 642976 h 1261594"/>
                <a:gd name="connsiteX21" fmla="*/ 189938 w 2311449"/>
                <a:gd name="connsiteY21" fmla="*/ 746431 h 1261594"/>
                <a:gd name="connsiteX22" fmla="*/ 178780 w 2311449"/>
                <a:gd name="connsiteY22" fmla="*/ 920660 h 1261594"/>
                <a:gd name="connsiteX23" fmla="*/ 349510 w 2311449"/>
                <a:gd name="connsiteY23" fmla="*/ 975788 h 1261594"/>
                <a:gd name="connsiteX24" fmla="*/ 357037 w 2311449"/>
                <a:gd name="connsiteY24" fmla="*/ 1000281 h 1261594"/>
                <a:gd name="connsiteX25" fmla="*/ 507696 w 2311449"/>
                <a:gd name="connsiteY25" fmla="*/ 1200259 h 1261594"/>
                <a:gd name="connsiteX26" fmla="*/ 761283 w 2311449"/>
                <a:gd name="connsiteY26" fmla="*/ 1119713 h 1261594"/>
                <a:gd name="connsiteX27" fmla="*/ 1045371 w 2311449"/>
                <a:gd name="connsiteY27" fmla="*/ 1256773 h 1261594"/>
                <a:gd name="connsiteX28" fmla="*/ 1212338 w 2311449"/>
                <a:gd name="connsiteY28" fmla="*/ 1182169 h 1261594"/>
                <a:gd name="connsiteX29" fmla="*/ 1284829 w 2311449"/>
                <a:gd name="connsiteY29" fmla="*/ 1086571 h 1261594"/>
                <a:gd name="connsiteX30" fmla="*/ 1416343 w 2311449"/>
                <a:gd name="connsiteY30" fmla="*/ 1132851 h 1261594"/>
                <a:gd name="connsiteX31" fmla="*/ 1498011 w 2311449"/>
                <a:gd name="connsiteY31" fmla="*/ 1058446 h 1261594"/>
                <a:gd name="connsiteX32" fmla="*/ 1525013 w 2311449"/>
                <a:gd name="connsiteY32" fmla="*/ 988398 h 1261594"/>
                <a:gd name="connsiteX33" fmla="*/ 1529437 w 2311449"/>
                <a:gd name="connsiteY33" fmla="*/ 972355 h 1261594"/>
                <a:gd name="connsiteX34" fmla="*/ 1683992 w 2311449"/>
                <a:gd name="connsiteY34" fmla="*/ 1015070 h 1261594"/>
                <a:gd name="connsiteX35" fmla="*/ 1706043 w 2311449"/>
                <a:gd name="connsiteY35" fmla="*/ 1009722 h 1261594"/>
                <a:gd name="connsiteX36" fmla="*/ 1722284 w 2311449"/>
                <a:gd name="connsiteY36" fmla="*/ 1006817 h 1261594"/>
                <a:gd name="connsiteX37" fmla="*/ 1839141 w 2311449"/>
                <a:gd name="connsiteY37" fmla="*/ 902702 h 1261594"/>
                <a:gd name="connsiteX38" fmla="*/ 2018124 w 2311449"/>
                <a:gd name="connsiteY38" fmla="*/ 961527 h 1261594"/>
                <a:gd name="connsiteX39" fmla="*/ 2123955 w 2311449"/>
                <a:gd name="connsiteY39" fmla="*/ 928120 h 1261594"/>
                <a:gd name="connsiteX40" fmla="*/ 2286169 w 2311449"/>
                <a:gd name="connsiteY40" fmla="*/ 622840 h 1261594"/>
                <a:gd name="connsiteX41" fmla="*/ 2283462 w 2311449"/>
                <a:gd name="connsiteY41" fmla="*/ 242295 h 1261594"/>
                <a:gd name="connsiteX42" fmla="*/ 35779 w 2311449"/>
                <a:gd name="connsiteY42" fmla="*/ 449270 h 1261594"/>
                <a:gd name="connsiteX43" fmla="*/ 134810 w 2311449"/>
                <a:gd name="connsiteY43" fmla="*/ 325415 h 1261594"/>
                <a:gd name="connsiteX44" fmla="*/ 59018 w 2311449"/>
                <a:gd name="connsiteY44" fmla="*/ 467162 h 1261594"/>
                <a:gd name="connsiteX45" fmla="*/ 76316 w 2311449"/>
                <a:gd name="connsiteY45" fmla="*/ 605740 h 1261594"/>
                <a:gd name="connsiteX46" fmla="*/ 35779 w 2311449"/>
                <a:gd name="connsiteY46" fmla="*/ 449270 h 1261594"/>
                <a:gd name="connsiteX47" fmla="*/ 516477 w 2311449"/>
                <a:gd name="connsiteY47" fmla="*/ 1167975 h 1261594"/>
                <a:gd name="connsiteX48" fmla="*/ 461416 w 2311449"/>
                <a:gd name="connsiteY48" fmla="*/ 1135690 h 1261594"/>
                <a:gd name="connsiteX49" fmla="*/ 514959 w 2311449"/>
                <a:gd name="connsiteY49" fmla="*/ 1162891 h 1261594"/>
                <a:gd name="connsiteX50" fmla="*/ 606332 w 2311449"/>
                <a:gd name="connsiteY50" fmla="*/ 1176359 h 1261594"/>
                <a:gd name="connsiteX51" fmla="*/ 516477 w 2311449"/>
                <a:gd name="connsiteY51" fmla="*/ 1167975 h 1261594"/>
                <a:gd name="connsiteX52" fmla="*/ 1234323 w 2311449"/>
                <a:gd name="connsiteY52" fmla="*/ 1114630 h 1261594"/>
                <a:gd name="connsiteX53" fmla="*/ 1252545 w 2311449"/>
                <a:gd name="connsiteY53" fmla="*/ 1080101 h 1261594"/>
                <a:gd name="connsiteX54" fmla="*/ 1234323 w 2311449"/>
                <a:gd name="connsiteY54" fmla="*/ 1114630 h 1261594"/>
                <a:gd name="connsiteX55" fmla="*/ 1693499 w 2311449"/>
                <a:gd name="connsiteY55" fmla="*/ 978627 h 1261594"/>
                <a:gd name="connsiteX56" fmla="*/ 1545150 w 2311449"/>
                <a:gd name="connsiteY56" fmla="*/ 929375 h 1261594"/>
                <a:gd name="connsiteX57" fmla="*/ 1517091 w 2311449"/>
                <a:gd name="connsiteY57" fmla="*/ 923697 h 1261594"/>
                <a:gd name="connsiteX58" fmla="*/ 1504877 w 2311449"/>
                <a:gd name="connsiteY58" fmla="*/ 935515 h 1261594"/>
                <a:gd name="connsiteX59" fmla="*/ 1419644 w 2311449"/>
                <a:gd name="connsiteY59" fmla="*/ 1096144 h 1261594"/>
                <a:gd name="connsiteX60" fmla="*/ 1389868 w 2311449"/>
                <a:gd name="connsiteY60" fmla="*/ 1103538 h 1261594"/>
                <a:gd name="connsiteX61" fmla="*/ 1359433 w 2311449"/>
                <a:gd name="connsiteY61" fmla="*/ 1099907 h 1261594"/>
                <a:gd name="connsiteX62" fmla="*/ 1297967 w 2311449"/>
                <a:gd name="connsiteY62" fmla="*/ 1043921 h 1261594"/>
                <a:gd name="connsiteX63" fmla="*/ 1291035 w 2311449"/>
                <a:gd name="connsiteY63" fmla="*/ 1035008 h 1261594"/>
                <a:gd name="connsiteX64" fmla="*/ 1265947 w 2311449"/>
                <a:gd name="connsiteY64" fmla="*/ 1020946 h 1261594"/>
                <a:gd name="connsiteX65" fmla="*/ 1255912 w 2311449"/>
                <a:gd name="connsiteY65" fmla="*/ 1025501 h 1261594"/>
                <a:gd name="connsiteX66" fmla="*/ 1164935 w 2311449"/>
                <a:gd name="connsiteY66" fmla="*/ 1173322 h 1261594"/>
                <a:gd name="connsiteX67" fmla="*/ 1036722 w 2311449"/>
                <a:gd name="connsiteY67" fmla="*/ 1224422 h 1261594"/>
                <a:gd name="connsiteX68" fmla="*/ 952017 w 2311449"/>
                <a:gd name="connsiteY68" fmla="*/ 1224026 h 1261594"/>
                <a:gd name="connsiteX69" fmla="*/ 781947 w 2311449"/>
                <a:gd name="connsiteY69" fmla="*/ 1088816 h 1261594"/>
                <a:gd name="connsiteX70" fmla="*/ 778052 w 2311449"/>
                <a:gd name="connsiteY70" fmla="*/ 1085646 h 1261594"/>
                <a:gd name="connsiteX71" fmla="*/ 761283 w 2311449"/>
                <a:gd name="connsiteY71" fmla="*/ 1085977 h 1261594"/>
                <a:gd name="connsiteX72" fmla="*/ 740882 w 2311449"/>
                <a:gd name="connsiteY72" fmla="*/ 1092051 h 1261594"/>
                <a:gd name="connsiteX73" fmla="*/ 692291 w 2311449"/>
                <a:gd name="connsiteY73" fmla="*/ 1141500 h 1261594"/>
                <a:gd name="connsiteX74" fmla="*/ 518590 w 2311449"/>
                <a:gd name="connsiteY74" fmla="*/ 1148828 h 1261594"/>
                <a:gd name="connsiteX75" fmla="*/ 410448 w 2311449"/>
                <a:gd name="connsiteY75" fmla="*/ 1069009 h 1261594"/>
                <a:gd name="connsiteX76" fmla="*/ 389453 w 2311449"/>
                <a:gd name="connsiteY76" fmla="*/ 955915 h 1261594"/>
                <a:gd name="connsiteX77" fmla="*/ 360074 w 2311449"/>
                <a:gd name="connsiteY77" fmla="*/ 947068 h 1261594"/>
                <a:gd name="connsiteX78" fmla="*/ 341192 w 2311449"/>
                <a:gd name="connsiteY78" fmla="*/ 943569 h 1261594"/>
                <a:gd name="connsiteX79" fmla="*/ 203670 w 2311449"/>
                <a:gd name="connsiteY79" fmla="*/ 898345 h 1261594"/>
                <a:gd name="connsiteX80" fmla="*/ 200105 w 2311449"/>
                <a:gd name="connsiteY80" fmla="*/ 891281 h 1261594"/>
                <a:gd name="connsiteX81" fmla="*/ 234436 w 2311449"/>
                <a:gd name="connsiteY81" fmla="*/ 751712 h 1261594"/>
                <a:gd name="connsiteX82" fmla="*/ 236482 w 2311449"/>
                <a:gd name="connsiteY82" fmla="*/ 746101 h 1261594"/>
                <a:gd name="connsiteX83" fmla="*/ 226777 w 2311449"/>
                <a:gd name="connsiteY83" fmla="*/ 722795 h 1261594"/>
                <a:gd name="connsiteX84" fmla="*/ 135140 w 2311449"/>
                <a:gd name="connsiteY84" fmla="*/ 673676 h 1261594"/>
                <a:gd name="connsiteX85" fmla="*/ 73543 w 2311449"/>
                <a:gd name="connsiteY85" fmla="*/ 464125 h 1261594"/>
                <a:gd name="connsiteX86" fmla="*/ 189674 w 2311449"/>
                <a:gd name="connsiteY86" fmla="*/ 301119 h 1261594"/>
                <a:gd name="connsiteX87" fmla="*/ 292138 w 2311449"/>
                <a:gd name="connsiteY87" fmla="*/ 274645 h 1261594"/>
                <a:gd name="connsiteX88" fmla="*/ 302107 w 2311449"/>
                <a:gd name="connsiteY88" fmla="*/ 279267 h 1261594"/>
                <a:gd name="connsiteX89" fmla="*/ 316104 w 2311449"/>
                <a:gd name="connsiteY89" fmla="*/ 278276 h 1261594"/>
                <a:gd name="connsiteX90" fmla="*/ 316698 w 2311449"/>
                <a:gd name="connsiteY90" fmla="*/ 273853 h 1261594"/>
                <a:gd name="connsiteX91" fmla="*/ 319801 w 2311449"/>
                <a:gd name="connsiteY91" fmla="*/ 268703 h 1261594"/>
                <a:gd name="connsiteX92" fmla="*/ 322310 w 2311449"/>
                <a:gd name="connsiteY92" fmla="*/ 267251 h 1261594"/>
                <a:gd name="connsiteX93" fmla="*/ 326865 w 2311449"/>
                <a:gd name="connsiteY93" fmla="*/ 260319 h 1261594"/>
                <a:gd name="connsiteX94" fmla="*/ 325413 w 2311449"/>
                <a:gd name="connsiteY94" fmla="*/ 247510 h 1261594"/>
                <a:gd name="connsiteX95" fmla="*/ 390575 w 2311449"/>
                <a:gd name="connsiteY95" fmla="*/ 201428 h 1261594"/>
                <a:gd name="connsiteX96" fmla="*/ 489739 w 2311449"/>
                <a:gd name="connsiteY96" fmla="*/ 179905 h 1261594"/>
                <a:gd name="connsiteX97" fmla="*/ 503669 w 2311449"/>
                <a:gd name="connsiteY97" fmla="*/ 181093 h 1261594"/>
                <a:gd name="connsiteX98" fmla="*/ 602172 w 2311449"/>
                <a:gd name="connsiteY98" fmla="*/ 237607 h 1261594"/>
                <a:gd name="connsiteX99" fmla="*/ 620724 w 2311449"/>
                <a:gd name="connsiteY99" fmla="*/ 275504 h 1261594"/>
                <a:gd name="connsiteX100" fmla="*/ 642445 w 2311449"/>
                <a:gd name="connsiteY100" fmla="*/ 286067 h 1261594"/>
                <a:gd name="connsiteX101" fmla="*/ 672353 w 2311449"/>
                <a:gd name="connsiteY101" fmla="*/ 276692 h 1261594"/>
                <a:gd name="connsiteX102" fmla="*/ 828690 w 2311449"/>
                <a:gd name="connsiteY102" fmla="*/ 189082 h 1261594"/>
                <a:gd name="connsiteX103" fmla="*/ 870019 w 2311449"/>
                <a:gd name="connsiteY103" fmla="*/ 217075 h 1261594"/>
                <a:gd name="connsiteX104" fmla="*/ 909236 w 2311449"/>
                <a:gd name="connsiteY104" fmla="*/ 262431 h 1261594"/>
                <a:gd name="connsiteX105" fmla="*/ 974993 w 2311449"/>
                <a:gd name="connsiteY105" fmla="*/ 302308 h 1261594"/>
                <a:gd name="connsiteX106" fmla="*/ 1030648 w 2311449"/>
                <a:gd name="connsiteY106" fmla="*/ 248963 h 1261594"/>
                <a:gd name="connsiteX107" fmla="*/ 1048738 w 2311449"/>
                <a:gd name="connsiteY107" fmla="*/ 192053 h 1261594"/>
                <a:gd name="connsiteX108" fmla="*/ 1089407 w 2311449"/>
                <a:gd name="connsiteY108" fmla="*/ 157986 h 1261594"/>
                <a:gd name="connsiteX109" fmla="*/ 1267532 w 2311449"/>
                <a:gd name="connsiteY109" fmla="*/ 226318 h 1261594"/>
                <a:gd name="connsiteX110" fmla="*/ 1297835 w 2311449"/>
                <a:gd name="connsiteY110" fmla="*/ 234306 h 1261594"/>
                <a:gd name="connsiteX111" fmla="*/ 1309455 w 2311449"/>
                <a:gd name="connsiteY111" fmla="*/ 219122 h 1261594"/>
                <a:gd name="connsiteX112" fmla="*/ 1569775 w 2311449"/>
                <a:gd name="connsiteY112" fmla="*/ 45090 h 1261594"/>
                <a:gd name="connsiteX113" fmla="*/ 1778666 w 2311449"/>
                <a:gd name="connsiteY113" fmla="*/ 295178 h 1261594"/>
                <a:gd name="connsiteX114" fmla="*/ 1805206 w 2311449"/>
                <a:gd name="connsiteY114" fmla="*/ 297092 h 1261594"/>
                <a:gd name="connsiteX115" fmla="*/ 1812006 w 2311449"/>
                <a:gd name="connsiteY115" fmla="*/ 298479 h 1261594"/>
                <a:gd name="connsiteX116" fmla="*/ 1821777 w 2311449"/>
                <a:gd name="connsiteY116" fmla="*/ 295838 h 1261594"/>
                <a:gd name="connsiteX117" fmla="*/ 1828644 w 2311449"/>
                <a:gd name="connsiteY117" fmla="*/ 287189 h 1261594"/>
                <a:gd name="connsiteX118" fmla="*/ 2031724 w 2311449"/>
                <a:gd name="connsiteY118" fmla="*/ 110319 h 1261594"/>
                <a:gd name="connsiteX119" fmla="*/ 2044796 w 2311449"/>
                <a:gd name="connsiteY119" fmla="*/ 109131 h 1261594"/>
                <a:gd name="connsiteX120" fmla="*/ 2233022 w 2311449"/>
                <a:gd name="connsiteY120" fmla="*/ 294187 h 1261594"/>
                <a:gd name="connsiteX121" fmla="*/ 2240482 w 2311449"/>
                <a:gd name="connsiteY121" fmla="*/ 473038 h 1261594"/>
                <a:gd name="connsiteX122" fmla="*/ 2237511 w 2311449"/>
                <a:gd name="connsiteY122" fmla="*/ 643570 h 1261594"/>
                <a:gd name="connsiteX123" fmla="*/ 2231767 w 2311449"/>
                <a:gd name="connsiteY123" fmla="*/ 702923 h 1261594"/>
                <a:gd name="connsiteX124" fmla="*/ 2119466 w 2311449"/>
                <a:gd name="connsiteY124" fmla="*/ 890488 h 1261594"/>
                <a:gd name="connsiteX125" fmla="*/ 1962864 w 2311449"/>
                <a:gd name="connsiteY125" fmla="*/ 914982 h 1261594"/>
                <a:gd name="connsiteX126" fmla="*/ 1832671 w 2311449"/>
                <a:gd name="connsiteY126" fmla="*/ 858468 h 1261594"/>
                <a:gd name="connsiteX127" fmla="*/ 1819136 w 2311449"/>
                <a:gd name="connsiteY127" fmla="*/ 866523 h 1261594"/>
                <a:gd name="connsiteX128" fmla="*/ 1813789 w 2311449"/>
                <a:gd name="connsiteY128" fmla="*/ 873257 h 1261594"/>
                <a:gd name="connsiteX129" fmla="*/ 1693499 w 2311449"/>
                <a:gd name="connsiteY129" fmla="*/ 978627 h 1261594"/>
                <a:gd name="connsiteX130" fmla="*/ 1941869 w 2311449"/>
                <a:gd name="connsiteY130" fmla="*/ 941259 h 1261594"/>
                <a:gd name="connsiteX131" fmla="*/ 1850959 w 2311449"/>
                <a:gd name="connsiteY131" fmla="*/ 894186 h 1261594"/>
                <a:gd name="connsiteX132" fmla="*/ 1941869 w 2311449"/>
                <a:gd name="connsiteY132" fmla="*/ 941259 h 1261594"/>
                <a:gd name="connsiteX133" fmla="*/ 2257714 w 2311449"/>
                <a:gd name="connsiteY133" fmla="*/ 600987 h 1261594"/>
                <a:gd name="connsiteX134" fmla="*/ 2252498 w 2311449"/>
                <a:gd name="connsiteY134" fmla="*/ 624160 h 1261594"/>
                <a:gd name="connsiteX135" fmla="*/ 2254215 w 2311449"/>
                <a:gd name="connsiteY135" fmla="*/ 505388 h 1261594"/>
                <a:gd name="connsiteX136" fmla="*/ 2249131 w 2311449"/>
                <a:gd name="connsiteY136" fmla="*/ 306731 h 1261594"/>
                <a:gd name="connsiteX137" fmla="*/ 2131284 w 2311449"/>
                <a:gd name="connsiteY137" fmla="*/ 122467 h 1261594"/>
                <a:gd name="connsiteX138" fmla="*/ 2254479 w 2311449"/>
                <a:gd name="connsiteY138" fmla="*/ 258602 h 1261594"/>
                <a:gd name="connsiteX139" fmla="*/ 2257714 w 2311449"/>
                <a:gd name="connsiteY139" fmla="*/ 600987 h 126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2311449" h="1261594">
                  <a:moveTo>
                    <a:pt x="2283462" y="242295"/>
                  </a:moveTo>
                  <a:cubicBezTo>
                    <a:pt x="2246754" y="138312"/>
                    <a:pt x="2157560" y="71103"/>
                    <a:pt x="2048823" y="75592"/>
                  </a:cubicBezTo>
                  <a:cubicBezTo>
                    <a:pt x="1938634" y="80147"/>
                    <a:pt x="1849374" y="159174"/>
                    <a:pt x="1805074" y="259196"/>
                  </a:cubicBezTo>
                  <a:cubicBezTo>
                    <a:pt x="1782363" y="219518"/>
                    <a:pt x="1756681" y="180433"/>
                    <a:pt x="1727169" y="145376"/>
                  </a:cubicBezTo>
                  <a:cubicBezTo>
                    <a:pt x="1683133" y="78827"/>
                    <a:pt x="1629855" y="20993"/>
                    <a:pt x="1549441" y="4553"/>
                  </a:cubicBezTo>
                  <a:cubicBezTo>
                    <a:pt x="1496030" y="-6340"/>
                    <a:pt x="1444138" y="2837"/>
                    <a:pt x="1400168" y="26472"/>
                  </a:cubicBezTo>
                  <a:cubicBezTo>
                    <a:pt x="1374882" y="36178"/>
                    <a:pt x="1351444" y="50900"/>
                    <a:pt x="1331176" y="70904"/>
                  </a:cubicBezTo>
                  <a:cubicBezTo>
                    <a:pt x="1306484" y="95266"/>
                    <a:pt x="1288262" y="125306"/>
                    <a:pt x="1279085" y="158118"/>
                  </a:cubicBezTo>
                  <a:cubicBezTo>
                    <a:pt x="1223826" y="90711"/>
                    <a:pt x="1076863" y="96983"/>
                    <a:pt x="1027083" y="165315"/>
                  </a:cubicBezTo>
                  <a:cubicBezTo>
                    <a:pt x="1015728" y="180895"/>
                    <a:pt x="1011964" y="199645"/>
                    <a:pt x="1007079" y="217801"/>
                  </a:cubicBezTo>
                  <a:cubicBezTo>
                    <a:pt x="999817" y="231137"/>
                    <a:pt x="993545" y="245068"/>
                    <a:pt x="988395" y="259130"/>
                  </a:cubicBezTo>
                  <a:cubicBezTo>
                    <a:pt x="961524" y="289764"/>
                    <a:pt x="932607" y="237343"/>
                    <a:pt x="916432" y="217141"/>
                  </a:cubicBezTo>
                  <a:cubicBezTo>
                    <a:pt x="878074" y="169210"/>
                    <a:pt x="817335" y="136529"/>
                    <a:pt x="756133" y="145112"/>
                  </a:cubicBezTo>
                  <a:cubicBezTo>
                    <a:pt x="745834" y="146565"/>
                    <a:pt x="735799" y="149337"/>
                    <a:pt x="726160" y="153101"/>
                  </a:cubicBezTo>
                  <a:cubicBezTo>
                    <a:pt x="685623" y="162872"/>
                    <a:pt x="649443" y="197335"/>
                    <a:pt x="645812" y="238334"/>
                  </a:cubicBezTo>
                  <a:cubicBezTo>
                    <a:pt x="645152" y="240446"/>
                    <a:pt x="644492" y="242559"/>
                    <a:pt x="643964" y="244738"/>
                  </a:cubicBezTo>
                  <a:cubicBezTo>
                    <a:pt x="615311" y="181952"/>
                    <a:pt x="548894" y="145640"/>
                    <a:pt x="481618" y="146168"/>
                  </a:cubicBezTo>
                  <a:cubicBezTo>
                    <a:pt x="437450" y="146499"/>
                    <a:pt x="394338" y="160759"/>
                    <a:pt x="355518" y="181754"/>
                  </a:cubicBezTo>
                  <a:cubicBezTo>
                    <a:pt x="329968" y="195618"/>
                    <a:pt x="303758" y="213180"/>
                    <a:pt x="293128" y="240314"/>
                  </a:cubicBezTo>
                  <a:cubicBezTo>
                    <a:pt x="174027" y="263752"/>
                    <a:pt x="23235" y="309174"/>
                    <a:pt x="1976" y="452836"/>
                  </a:cubicBezTo>
                  <a:cubicBezTo>
                    <a:pt x="-8257" y="522092"/>
                    <a:pt x="22641" y="589433"/>
                    <a:pt x="62715" y="642976"/>
                  </a:cubicBezTo>
                  <a:cubicBezTo>
                    <a:pt x="96254" y="687804"/>
                    <a:pt x="138639" y="726558"/>
                    <a:pt x="189938" y="746431"/>
                  </a:cubicBezTo>
                  <a:cubicBezTo>
                    <a:pt x="151910" y="794692"/>
                    <a:pt x="144713" y="867645"/>
                    <a:pt x="178780" y="920660"/>
                  </a:cubicBezTo>
                  <a:cubicBezTo>
                    <a:pt x="215752" y="978230"/>
                    <a:pt x="288309" y="998499"/>
                    <a:pt x="349510" y="975788"/>
                  </a:cubicBezTo>
                  <a:cubicBezTo>
                    <a:pt x="351623" y="984106"/>
                    <a:pt x="354198" y="992227"/>
                    <a:pt x="357037" y="1000281"/>
                  </a:cubicBezTo>
                  <a:cubicBezTo>
                    <a:pt x="366015" y="1088882"/>
                    <a:pt x="424840" y="1170550"/>
                    <a:pt x="507696" y="1200259"/>
                  </a:cubicBezTo>
                  <a:cubicBezTo>
                    <a:pt x="598607" y="1232873"/>
                    <a:pt x="702854" y="1196364"/>
                    <a:pt x="761283" y="1119713"/>
                  </a:cubicBezTo>
                  <a:cubicBezTo>
                    <a:pt x="819910" y="1220791"/>
                    <a:pt x="931155" y="1279352"/>
                    <a:pt x="1045371" y="1256773"/>
                  </a:cubicBezTo>
                  <a:cubicBezTo>
                    <a:pt x="1103469" y="1245285"/>
                    <a:pt x="1164209" y="1217623"/>
                    <a:pt x="1212338" y="1182169"/>
                  </a:cubicBezTo>
                  <a:cubicBezTo>
                    <a:pt x="1245216" y="1157939"/>
                    <a:pt x="1272747" y="1125259"/>
                    <a:pt x="1284829" y="1086571"/>
                  </a:cubicBezTo>
                  <a:cubicBezTo>
                    <a:pt x="1315001" y="1126249"/>
                    <a:pt x="1367487" y="1146452"/>
                    <a:pt x="1416343" y="1132851"/>
                  </a:cubicBezTo>
                  <a:cubicBezTo>
                    <a:pt x="1453975" y="1122354"/>
                    <a:pt x="1479723" y="1093437"/>
                    <a:pt x="1498011" y="1058446"/>
                  </a:cubicBezTo>
                  <a:cubicBezTo>
                    <a:pt x="1512271" y="1037847"/>
                    <a:pt x="1521712" y="1013684"/>
                    <a:pt x="1525013" y="988398"/>
                  </a:cubicBezTo>
                  <a:cubicBezTo>
                    <a:pt x="1526598" y="982984"/>
                    <a:pt x="1528050" y="977636"/>
                    <a:pt x="1529437" y="972355"/>
                  </a:cubicBezTo>
                  <a:cubicBezTo>
                    <a:pt x="1562843" y="1015664"/>
                    <a:pt x="1635136" y="1023917"/>
                    <a:pt x="1683992" y="1015070"/>
                  </a:cubicBezTo>
                  <a:cubicBezTo>
                    <a:pt x="1691452" y="1013750"/>
                    <a:pt x="1698780" y="1011901"/>
                    <a:pt x="1706043" y="1009722"/>
                  </a:cubicBezTo>
                  <a:cubicBezTo>
                    <a:pt x="1711456" y="1008996"/>
                    <a:pt x="1716870" y="1008072"/>
                    <a:pt x="1722284" y="1006817"/>
                  </a:cubicBezTo>
                  <a:cubicBezTo>
                    <a:pt x="1775233" y="994406"/>
                    <a:pt x="1822966" y="956708"/>
                    <a:pt x="1839141" y="902702"/>
                  </a:cubicBezTo>
                  <a:cubicBezTo>
                    <a:pt x="1887996" y="947068"/>
                    <a:pt x="1953885" y="966809"/>
                    <a:pt x="2018124" y="961527"/>
                  </a:cubicBezTo>
                  <a:cubicBezTo>
                    <a:pt x="2055359" y="961329"/>
                    <a:pt x="2092595" y="948521"/>
                    <a:pt x="2123955" y="928120"/>
                  </a:cubicBezTo>
                  <a:cubicBezTo>
                    <a:pt x="2221996" y="864278"/>
                    <a:pt x="2260619" y="732566"/>
                    <a:pt x="2286169" y="622840"/>
                  </a:cubicBezTo>
                  <a:cubicBezTo>
                    <a:pt x="2314624" y="501163"/>
                    <a:pt x="2325781" y="362255"/>
                    <a:pt x="2283462" y="242295"/>
                  </a:cubicBezTo>
                  <a:close/>
                  <a:moveTo>
                    <a:pt x="35779" y="449270"/>
                  </a:moveTo>
                  <a:cubicBezTo>
                    <a:pt x="48587" y="390050"/>
                    <a:pt x="86879" y="351626"/>
                    <a:pt x="134810" y="325415"/>
                  </a:cubicBezTo>
                  <a:cubicBezTo>
                    <a:pt x="95792" y="362651"/>
                    <a:pt x="67733" y="411837"/>
                    <a:pt x="59018" y="467162"/>
                  </a:cubicBezTo>
                  <a:cubicBezTo>
                    <a:pt x="51492" y="514565"/>
                    <a:pt x="58424" y="562562"/>
                    <a:pt x="76316" y="605740"/>
                  </a:cubicBezTo>
                  <a:cubicBezTo>
                    <a:pt x="45880" y="560120"/>
                    <a:pt x="23895" y="504332"/>
                    <a:pt x="35779" y="449270"/>
                  </a:cubicBezTo>
                  <a:close/>
                  <a:moveTo>
                    <a:pt x="516477" y="1167975"/>
                  </a:moveTo>
                  <a:cubicBezTo>
                    <a:pt x="496077" y="1160580"/>
                    <a:pt x="477591" y="1149489"/>
                    <a:pt x="461416" y="1135690"/>
                  </a:cubicBezTo>
                  <a:cubicBezTo>
                    <a:pt x="478053" y="1146848"/>
                    <a:pt x="496011" y="1156091"/>
                    <a:pt x="514959" y="1162891"/>
                  </a:cubicBezTo>
                  <a:cubicBezTo>
                    <a:pt x="544536" y="1173520"/>
                    <a:pt x="575566" y="1177746"/>
                    <a:pt x="606332" y="1176359"/>
                  </a:cubicBezTo>
                  <a:cubicBezTo>
                    <a:pt x="576358" y="1180849"/>
                    <a:pt x="545460" y="1178472"/>
                    <a:pt x="516477" y="1167975"/>
                  </a:cubicBezTo>
                  <a:close/>
                  <a:moveTo>
                    <a:pt x="1234323" y="1114630"/>
                  </a:moveTo>
                  <a:cubicBezTo>
                    <a:pt x="1241123" y="1103604"/>
                    <a:pt x="1247263" y="1092051"/>
                    <a:pt x="1252545" y="1080101"/>
                  </a:cubicBezTo>
                  <a:cubicBezTo>
                    <a:pt x="1248319" y="1092579"/>
                    <a:pt x="1242047" y="1104066"/>
                    <a:pt x="1234323" y="1114630"/>
                  </a:cubicBezTo>
                  <a:close/>
                  <a:moveTo>
                    <a:pt x="1693499" y="978627"/>
                  </a:moveTo>
                  <a:cubicBezTo>
                    <a:pt x="1648340" y="991170"/>
                    <a:pt x="1558288" y="989586"/>
                    <a:pt x="1545150" y="929375"/>
                  </a:cubicBezTo>
                  <a:cubicBezTo>
                    <a:pt x="1541849" y="914256"/>
                    <a:pt x="1524881" y="914586"/>
                    <a:pt x="1517091" y="923697"/>
                  </a:cubicBezTo>
                  <a:cubicBezTo>
                    <a:pt x="1511545" y="924489"/>
                    <a:pt x="1506593" y="928120"/>
                    <a:pt x="1504877" y="935515"/>
                  </a:cubicBezTo>
                  <a:cubicBezTo>
                    <a:pt x="1492333" y="989652"/>
                    <a:pt x="1473979" y="1070330"/>
                    <a:pt x="1419644" y="1096144"/>
                  </a:cubicBezTo>
                  <a:cubicBezTo>
                    <a:pt x="1410203" y="1100633"/>
                    <a:pt x="1400102" y="1103010"/>
                    <a:pt x="1389868" y="1103538"/>
                  </a:cubicBezTo>
                  <a:cubicBezTo>
                    <a:pt x="1379569" y="1103604"/>
                    <a:pt x="1369336" y="1102350"/>
                    <a:pt x="1359433" y="1099907"/>
                  </a:cubicBezTo>
                  <a:cubicBezTo>
                    <a:pt x="1331968" y="1091852"/>
                    <a:pt x="1307672" y="1071584"/>
                    <a:pt x="1297967" y="1043921"/>
                  </a:cubicBezTo>
                  <a:cubicBezTo>
                    <a:pt x="1296515" y="1039762"/>
                    <a:pt x="1294006" y="1036923"/>
                    <a:pt x="1291035" y="1035008"/>
                  </a:cubicBezTo>
                  <a:cubicBezTo>
                    <a:pt x="1289913" y="1020880"/>
                    <a:pt x="1275256" y="1016193"/>
                    <a:pt x="1265947" y="1020946"/>
                  </a:cubicBezTo>
                  <a:cubicBezTo>
                    <a:pt x="1262316" y="1019164"/>
                    <a:pt x="1256902" y="1021144"/>
                    <a:pt x="1255912" y="1025501"/>
                  </a:cubicBezTo>
                  <a:cubicBezTo>
                    <a:pt x="1242642" y="1083798"/>
                    <a:pt x="1209565" y="1136086"/>
                    <a:pt x="1164935" y="1173322"/>
                  </a:cubicBezTo>
                  <a:cubicBezTo>
                    <a:pt x="1125256" y="1196892"/>
                    <a:pt x="1081418" y="1215642"/>
                    <a:pt x="1036722" y="1224422"/>
                  </a:cubicBezTo>
                  <a:cubicBezTo>
                    <a:pt x="1007805" y="1230100"/>
                    <a:pt x="979284" y="1229638"/>
                    <a:pt x="952017" y="1224026"/>
                  </a:cubicBezTo>
                  <a:cubicBezTo>
                    <a:pt x="880517" y="1206201"/>
                    <a:pt x="816807" y="1156553"/>
                    <a:pt x="781947" y="1088816"/>
                  </a:cubicBezTo>
                  <a:cubicBezTo>
                    <a:pt x="781089" y="1087165"/>
                    <a:pt x="779637" y="1086109"/>
                    <a:pt x="778052" y="1085646"/>
                  </a:cubicBezTo>
                  <a:cubicBezTo>
                    <a:pt x="772903" y="1082081"/>
                    <a:pt x="766367" y="1082741"/>
                    <a:pt x="761283" y="1085977"/>
                  </a:cubicBezTo>
                  <a:cubicBezTo>
                    <a:pt x="754549" y="1083204"/>
                    <a:pt x="746164" y="1084260"/>
                    <a:pt x="740882" y="1092051"/>
                  </a:cubicBezTo>
                  <a:cubicBezTo>
                    <a:pt x="727744" y="1111593"/>
                    <a:pt x="711107" y="1128164"/>
                    <a:pt x="692291" y="1141500"/>
                  </a:cubicBezTo>
                  <a:cubicBezTo>
                    <a:pt x="637758" y="1165268"/>
                    <a:pt x="575500" y="1169295"/>
                    <a:pt x="518590" y="1148828"/>
                  </a:cubicBezTo>
                  <a:cubicBezTo>
                    <a:pt x="475544" y="1133380"/>
                    <a:pt x="438440" y="1104991"/>
                    <a:pt x="410448" y="1069009"/>
                  </a:cubicBezTo>
                  <a:cubicBezTo>
                    <a:pt x="393612" y="1034348"/>
                    <a:pt x="385888" y="994802"/>
                    <a:pt x="389453" y="955915"/>
                  </a:cubicBezTo>
                  <a:cubicBezTo>
                    <a:pt x="391103" y="937957"/>
                    <a:pt x="368722" y="935119"/>
                    <a:pt x="360074" y="947068"/>
                  </a:cubicBezTo>
                  <a:cubicBezTo>
                    <a:pt x="355386" y="942645"/>
                    <a:pt x="348520" y="940335"/>
                    <a:pt x="341192" y="943569"/>
                  </a:cubicBezTo>
                  <a:cubicBezTo>
                    <a:pt x="292996" y="964828"/>
                    <a:pt x="230540" y="945352"/>
                    <a:pt x="203670" y="898345"/>
                  </a:cubicBezTo>
                  <a:cubicBezTo>
                    <a:pt x="202350" y="896034"/>
                    <a:pt x="201227" y="893658"/>
                    <a:pt x="200105" y="891281"/>
                  </a:cubicBezTo>
                  <a:cubicBezTo>
                    <a:pt x="179836" y="843218"/>
                    <a:pt x="195153" y="784789"/>
                    <a:pt x="234436" y="751712"/>
                  </a:cubicBezTo>
                  <a:cubicBezTo>
                    <a:pt x="236218" y="750194"/>
                    <a:pt x="236746" y="748147"/>
                    <a:pt x="236482" y="746101"/>
                  </a:cubicBezTo>
                  <a:cubicBezTo>
                    <a:pt x="240642" y="737386"/>
                    <a:pt x="238529" y="725568"/>
                    <a:pt x="226777" y="722795"/>
                  </a:cubicBezTo>
                  <a:cubicBezTo>
                    <a:pt x="191984" y="714675"/>
                    <a:pt x="161615" y="696915"/>
                    <a:pt x="135140" y="673676"/>
                  </a:cubicBezTo>
                  <a:cubicBezTo>
                    <a:pt x="85691" y="617954"/>
                    <a:pt x="59810" y="539653"/>
                    <a:pt x="73543" y="464125"/>
                  </a:cubicBezTo>
                  <a:cubicBezTo>
                    <a:pt x="86219" y="394407"/>
                    <a:pt x="131245" y="335847"/>
                    <a:pt x="189674" y="301119"/>
                  </a:cubicBezTo>
                  <a:cubicBezTo>
                    <a:pt x="223674" y="289236"/>
                    <a:pt x="259194" y="281181"/>
                    <a:pt x="292138" y="274645"/>
                  </a:cubicBezTo>
                  <a:cubicBezTo>
                    <a:pt x="294713" y="277352"/>
                    <a:pt x="298278" y="278937"/>
                    <a:pt x="302107" y="279267"/>
                  </a:cubicBezTo>
                  <a:cubicBezTo>
                    <a:pt x="302371" y="287519"/>
                    <a:pt x="315377" y="287189"/>
                    <a:pt x="316104" y="278276"/>
                  </a:cubicBezTo>
                  <a:cubicBezTo>
                    <a:pt x="316236" y="276758"/>
                    <a:pt x="316500" y="275305"/>
                    <a:pt x="316698" y="273853"/>
                  </a:cubicBezTo>
                  <a:cubicBezTo>
                    <a:pt x="318018" y="272401"/>
                    <a:pt x="319075" y="270684"/>
                    <a:pt x="319801" y="268703"/>
                  </a:cubicBezTo>
                  <a:cubicBezTo>
                    <a:pt x="320725" y="268307"/>
                    <a:pt x="321583" y="267779"/>
                    <a:pt x="322310" y="267251"/>
                  </a:cubicBezTo>
                  <a:cubicBezTo>
                    <a:pt x="325479" y="266458"/>
                    <a:pt x="326997" y="263422"/>
                    <a:pt x="326865" y="260319"/>
                  </a:cubicBezTo>
                  <a:cubicBezTo>
                    <a:pt x="327987" y="256225"/>
                    <a:pt x="327327" y="251604"/>
                    <a:pt x="325413" y="247510"/>
                  </a:cubicBezTo>
                  <a:cubicBezTo>
                    <a:pt x="337428" y="224865"/>
                    <a:pt x="370769" y="210473"/>
                    <a:pt x="390575" y="201428"/>
                  </a:cubicBezTo>
                  <a:cubicBezTo>
                    <a:pt x="421671" y="187233"/>
                    <a:pt x="455606" y="178717"/>
                    <a:pt x="489739" y="179905"/>
                  </a:cubicBezTo>
                  <a:cubicBezTo>
                    <a:pt x="494360" y="180037"/>
                    <a:pt x="499048" y="180499"/>
                    <a:pt x="503669" y="181093"/>
                  </a:cubicBezTo>
                  <a:cubicBezTo>
                    <a:pt x="539122" y="192581"/>
                    <a:pt x="571869" y="213906"/>
                    <a:pt x="602172" y="237607"/>
                  </a:cubicBezTo>
                  <a:cubicBezTo>
                    <a:pt x="610227" y="248831"/>
                    <a:pt x="616631" y="261441"/>
                    <a:pt x="620724" y="275504"/>
                  </a:cubicBezTo>
                  <a:cubicBezTo>
                    <a:pt x="623893" y="286529"/>
                    <a:pt x="634325" y="289170"/>
                    <a:pt x="642445" y="286067"/>
                  </a:cubicBezTo>
                  <a:cubicBezTo>
                    <a:pt x="650236" y="297620"/>
                    <a:pt x="672353" y="294583"/>
                    <a:pt x="672353" y="276692"/>
                  </a:cubicBezTo>
                  <a:cubicBezTo>
                    <a:pt x="672353" y="193835"/>
                    <a:pt x="763660" y="159835"/>
                    <a:pt x="828690" y="189082"/>
                  </a:cubicBezTo>
                  <a:cubicBezTo>
                    <a:pt x="843149" y="197269"/>
                    <a:pt x="856749" y="206908"/>
                    <a:pt x="870019" y="217075"/>
                  </a:cubicBezTo>
                  <a:cubicBezTo>
                    <a:pt x="884280" y="230411"/>
                    <a:pt x="896626" y="245926"/>
                    <a:pt x="909236" y="262431"/>
                  </a:cubicBezTo>
                  <a:cubicBezTo>
                    <a:pt x="925609" y="283822"/>
                    <a:pt x="946538" y="304751"/>
                    <a:pt x="974993" y="302308"/>
                  </a:cubicBezTo>
                  <a:cubicBezTo>
                    <a:pt x="1003118" y="299865"/>
                    <a:pt x="1021669" y="274381"/>
                    <a:pt x="1030648" y="248963"/>
                  </a:cubicBezTo>
                  <a:cubicBezTo>
                    <a:pt x="1037250" y="230279"/>
                    <a:pt x="1038967" y="209483"/>
                    <a:pt x="1048738" y="192053"/>
                  </a:cubicBezTo>
                  <a:cubicBezTo>
                    <a:pt x="1057783" y="175944"/>
                    <a:pt x="1072902" y="164918"/>
                    <a:pt x="1089407" y="157986"/>
                  </a:cubicBezTo>
                  <a:cubicBezTo>
                    <a:pt x="1145723" y="134351"/>
                    <a:pt x="1272351" y="137190"/>
                    <a:pt x="1267532" y="226318"/>
                  </a:cubicBezTo>
                  <a:cubicBezTo>
                    <a:pt x="1266541" y="244804"/>
                    <a:pt x="1290177" y="247445"/>
                    <a:pt x="1297835" y="234306"/>
                  </a:cubicBezTo>
                  <a:cubicBezTo>
                    <a:pt x="1303777" y="232326"/>
                    <a:pt x="1308795" y="227242"/>
                    <a:pt x="1309455" y="219122"/>
                  </a:cubicBezTo>
                  <a:cubicBezTo>
                    <a:pt x="1319688" y="88268"/>
                    <a:pt x="1449287" y="394"/>
                    <a:pt x="1569775" y="45090"/>
                  </a:cubicBezTo>
                  <a:cubicBezTo>
                    <a:pt x="1674749" y="84043"/>
                    <a:pt x="1723010" y="205191"/>
                    <a:pt x="1778666" y="295178"/>
                  </a:cubicBezTo>
                  <a:cubicBezTo>
                    <a:pt x="1785466" y="306203"/>
                    <a:pt x="1798472" y="304355"/>
                    <a:pt x="1805206" y="297092"/>
                  </a:cubicBezTo>
                  <a:cubicBezTo>
                    <a:pt x="1807319" y="297951"/>
                    <a:pt x="1809629" y="298413"/>
                    <a:pt x="1812006" y="298479"/>
                  </a:cubicBezTo>
                  <a:cubicBezTo>
                    <a:pt x="1815373" y="300327"/>
                    <a:pt x="1820193" y="299469"/>
                    <a:pt x="1821777" y="295838"/>
                  </a:cubicBezTo>
                  <a:cubicBezTo>
                    <a:pt x="1824682" y="293989"/>
                    <a:pt x="1827125" y="291216"/>
                    <a:pt x="1828644" y="287189"/>
                  </a:cubicBezTo>
                  <a:cubicBezTo>
                    <a:pt x="1861918" y="198457"/>
                    <a:pt x="1937380" y="122005"/>
                    <a:pt x="2031724" y="110319"/>
                  </a:cubicBezTo>
                  <a:cubicBezTo>
                    <a:pt x="2036081" y="109791"/>
                    <a:pt x="2040439" y="109395"/>
                    <a:pt x="2044796" y="109131"/>
                  </a:cubicBezTo>
                  <a:cubicBezTo>
                    <a:pt x="2141055" y="118836"/>
                    <a:pt x="2214536" y="196080"/>
                    <a:pt x="2233022" y="294187"/>
                  </a:cubicBezTo>
                  <a:cubicBezTo>
                    <a:pt x="2244113" y="352814"/>
                    <a:pt x="2241010" y="413685"/>
                    <a:pt x="2240482" y="473038"/>
                  </a:cubicBezTo>
                  <a:cubicBezTo>
                    <a:pt x="2240020" y="529816"/>
                    <a:pt x="2240746" y="586858"/>
                    <a:pt x="2237511" y="643570"/>
                  </a:cubicBezTo>
                  <a:cubicBezTo>
                    <a:pt x="2236389" y="663046"/>
                    <a:pt x="2234606" y="682985"/>
                    <a:pt x="2231767" y="702923"/>
                  </a:cubicBezTo>
                  <a:cubicBezTo>
                    <a:pt x="2209518" y="775612"/>
                    <a:pt x="2176376" y="847179"/>
                    <a:pt x="2119466" y="890488"/>
                  </a:cubicBezTo>
                  <a:cubicBezTo>
                    <a:pt x="2074703" y="924555"/>
                    <a:pt x="2014955" y="940202"/>
                    <a:pt x="1962864" y="914982"/>
                  </a:cubicBezTo>
                  <a:cubicBezTo>
                    <a:pt x="1919224" y="893922"/>
                    <a:pt x="1883705" y="857478"/>
                    <a:pt x="1832671" y="858468"/>
                  </a:cubicBezTo>
                  <a:cubicBezTo>
                    <a:pt x="1826135" y="858601"/>
                    <a:pt x="1821579" y="861968"/>
                    <a:pt x="1819136" y="866523"/>
                  </a:cubicBezTo>
                  <a:cubicBezTo>
                    <a:pt x="1817024" y="867975"/>
                    <a:pt x="1815175" y="870088"/>
                    <a:pt x="1813789" y="873257"/>
                  </a:cubicBezTo>
                  <a:cubicBezTo>
                    <a:pt x="1791474" y="926074"/>
                    <a:pt x="1747042" y="963772"/>
                    <a:pt x="1693499" y="978627"/>
                  </a:cubicBezTo>
                  <a:close/>
                  <a:moveTo>
                    <a:pt x="1941869" y="941259"/>
                  </a:moveTo>
                  <a:cubicBezTo>
                    <a:pt x="1908661" y="933006"/>
                    <a:pt x="1877235" y="917293"/>
                    <a:pt x="1850959" y="894186"/>
                  </a:cubicBezTo>
                  <a:cubicBezTo>
                    <a:pt x="1883771" y="900524"/>
                    <a:pt x="1911830" y="924159"/>
                    <a:pt x="1941869" y="941259"/>
                  </a:cubicBezTo>
                  <a:close/>
                  <a:moveTo>
                    <a:pt x="2257714" y="600987"/>
                  </a:moveTo>
                  <a:cubicBezTo>
                    <a:pt x="2256063" y="608579"/>
                    <a:pt x="2254347" y="616304"/>
                    <a:pt x="2252498" y="624160"/>
                  </a:cubicBezTo>
                  <a:cubicBezTo>
                    <a:pt x="2254149" y="584613"/>
                    <a:pt x="2253884" y="544935"/>
                    <a:pt x="2254215" y="505388"/>
                  </a:cubicBezTo>
                  <a:cubicBezTo>
                    <a:pt x="2254743" y="439500"/>
                    <a:pt x="2258638" y="372224"/>
                    <a:pt x="2249131" y="306731"/>
                  </a:cubicBezTo>
                  <a:cubicBezTo>
                    <a:pt x="2237577" y="227374"/>
                    <a:pt x="2195324" y="159174"/>
                    <a:pt x="2131284" y="122467"/>
                  </a:cubicBezTo>
                  <a:cubicBezTo>
                    <a:pt x="2188326" y="144848"/>
                    <a:pt x="2233022" y="193505"/>
                    <a:pt x="2254479" y="258602"/>
                  </a:cubicBezTo>
                  <a:cubicBezTo>
                    <a:pt x="2290262" y="367405"/>
                    <a:pt x="2281877" y="490666"/>
                    <a:pt x="2257714" y="600987"/>
                  </a:cubicBezTo>
                  <a:close/>
                </a:path>
              </a:pathLst>
            </a:custGeom>
            <a:grpFill/>
            <a:ln w="6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E36244-E676-4EEA-BC51-37B2860C6E0A}"/>
                </a:ext>
              </a:extLst>
            </p:cNvPr>
            <p:cNvSpPr/>
            <p:nvPr/>
          </p:nvSpPr>
          <p:spPr>
            <a:xfrm>
              <a:off x="1566636" y="3798535"/>
              <a:ext cx="278514" cy="246108"/>
            </a:xfrm>
            <a:custGeom>
              <a:avLst/>
              <a:gdLst>
                <a:gd name="connsiteX0" fmla="*/ 269824 w 278514"/>
                <a:gd name="connsiteY0" fmla="*/ 228152 h 246108"/>
                <a:gd name="connsiteX1" fmla="*/ 18020 w 278514"/>
                <a:gd name="connsiteY1" fmla="*/ 8566 h 246108"/>
                <a:gd name="connsiteX2" fmla="*/ 63 w 278514"/>
                <a:gd name="connsiteY2" fmla="*/ 8566 h 246108"/>
                <a:gd name="connsiteX3" fmla="*/ 269824 w 278514"/>
                <a:gd name="connsiteY3" fmla="*/ 246043 h 246108"/>
                <a:gd name="connsiteX4" fmla="*/ 269824 w 278514"/>
                <a:gd name="connsiteY4" fmla="*/ 228152 h 24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514" h="246108">
                  <a:moveTo>
                    <a:pt x="269824" y="228152"/>
                  </a:moveTo>
                  <a:cubicBezTo>
                    <a:pt x="146167" y="230991"/>
                    <a:pt x="31489" y="132025"/>
                    <a:pt x="18020" y="8566"/>
                  </a:cubicBezTo>
                  <a:cubicBezTo>
                    <a:pt x="16766" y="-2789"/>
                    <a:pt x="-1192" y="-2921"/>
                    <a:pt x="63" y="8566"/>
                  </a:cubicBezTo>
                  <a:cubicBezTo>
                    <a:pt x="14587" y="141532"/>
                    <a:pt x="135604" y="249147"/>
                    <a:pt x="269824" y="246043"/>
                  </a:cubicBezTo>
                  <a:cubicBezTo>
                    <a:pt x="281378" y="245846"/>
                    <a:pt x="281444" y="227888"/>
                    <a:pt x="269824" y="228152"/>
                  </a:cubicBezTo>
                  <a:close/>
                </a:path>
              </a:pathLst>
            </a:custGeom>
            <a:grpFill/>
            <a:ln w="6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14CA886-0260-47EA-9083-C6B10D693AF0}"/>
                </a:ext>
              </a:extLst>
            </p:cNvPr>
            <p:cNvSpPr/>
            <p:nvPr/>
          </p:nvSpPr>
          <p:spPr>
            <a:xfrm>
              <a:off x="1534392" y="3913061"/>
              <a:ext cx="150510" cy="160767"/>
            </a:xfrm>
            <a:custGeom>
              <a:avLst/>
              <a:gdLst>
                <a:gd name="connsiteX0" fmla="*/ 144278 w 150510"/>
                <a:gd name="connsiteY0" fmla="*/ 143005 h 160767"/>
                <a:gd name="connsiteX1" fmla="*/ 17584 w 150510"/>
                <a:gd name="connsiteY1" fmla="*/ 6408 h 160767"/>
                <a:gd name="connsiteX2" fmla="*/ 286 w 150510"/>
                <a:gd name="connsiteY2" fmla="*/ 11161 h 160767"/>
                <a:gd name="connsiteX3" fmla="*/ 139459 w 150510"/>
                <a:gd name="connsiteY3" fmla="*/ 160302 h 160767"/>
                <a:gd name="connsiteX4" fmla="*/ 144278 w 150510"/>
                <a:gd name="connsiteY4" fmla="*/ 143005 h 16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510" h="160767">
                  <a:moveTo>
                    <a:pt x="144278" y="143005"/>
                  </a:moveTo>
                  <a:cubicBezTo>
                    <a:pt x="80964" y="122869"/>
                    <a:pt x="33099" y="70910"/>
                    <a:pt x="17584" y="6408"/>
                  </a:cubicBezTo>
                  <a:cubicBezTo>
                    <a:pt x="14877" y="-4816"/>
                    <a:pt x="-2420" y="-62"/>
                    <a:pt x="286" y="11161"/>
                  </a:cubicBezTo>
                  <a:cubicBezTo>
                    <a:pt x="17254" y="81804"/>
                    <a:pt x="70335" y="138318"/>
                    <a:pt x="139459" y="160302"/>
                  </a:cubicBezTo>
                  <a:cubicBezTo>
                    <a:pt x="150550" y="163802"/>
                    <a:pt x="155238" y="146504"/>
                    <a:pt x="144278" y="143005"/>
                  </a:cubicBezTo>
                  <a:close/>
                </a:path>
              </a:pathLst>
            </a:custGeom>
            <a:grpFill/>
            <a:ln w="6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ECB086D-8CEE-4E5F-8FC6-323B7DB710CA}"/>
                </a:ext>
              </a:extLst>
            </p:cNvPr>
            <p:cNvSpPr/>
            <p:nvPr/>
          </p:nvSpPr>
          <p:spPr>
            <a:xfrm>
              <a:off x="3341540" y="3579191"/>
              <a:ext cx="237064" cy="197675"/>
            </a:xfrm>
            <a:custGeom>
              <a:avLst/>
              <a:gdLst>
                <a:gd name="connsiteX0" fmla="*/ 220510 w 237064"/>
                <a:gd name="connsiteY0" fmla="*/ 4496 h 197675"/>
                <a:gd name="connsiteX1" fmla="*/ 8517 w 237064"/>
                <a:gd name="connsiteY1" fmla="*/ 178329 h 197675"/>
                <a:gd name="connsiteX2" fmla="*/ 8517 w 237064"/>
                <a:gd name="connsiteY2" fmla="*/ 196287 h 197675"/>
                <a:gd name="connsiteX3" fmla="*/ 235959 w 237064"/>
                <a:gd name="connsiteY3" fmla="*/ 13607 h 197675"/>
                <a:gd name="connsiteX4" fmla="*/ 220510 w 237064"/>
                <a:gd name="connsiteY4" fmla="*/ 4496 h 19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064" h="197675">
                  <a:moveTo>
                    <a:pt x="220510" y="4496"/>
                  </a:moveTo>
                  <a:cubicBezTo>
                    <a:pt x="178059" y="86494"/>
                    <a:pt x="117187" y="192523"/>
                    <a:pt x="8517" y="178329"/>
                  </a:cubicBezTo>
                  <a:cubicBezTo>
                    <a:pt x="-2905" y="176811"/>
                    <a:pt x="-2773" y="194768"/>
                    <a:pt x="8517" y="196287"/>
                  </a:cubicBezTo>
                  <a:cubicBezTo>
                    <a:pt x="123591" y="211340"/>
                    <a:pt x="190801" y="100952"/>
                    <a:pt x="235959" y="13607"/>
                  </a:cubicBezTo>
                  <a:cubicBezTo>
                    <a:pt x="241307" y="3308"/>
                    <a:pt x="225792" y="-5737"/>
                    <a:pt x="220510" y="4496"/>
                  </a:cubicBezTo>
                  <a:close/>
                </a:path>
              </a:pathLst>
            </a:custGeom>
            <a:grpFill/>
            <a:ln w="6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D0F7365-FE0C-4696-B614-AB5249BEFECA}"/>
                </a:ext>
              </a:extLst>
            </p:cNvPr>
            <p:cNvSpPr/>
            <p:nvPr/>
          </p:nvSpPr>
          <p:spPr>
            <a:xfrm>
              <a:off x="2278692" y="3952949"/>
              <a:ext cx="300577" cy="186820"/>
            </a:xfrm>
            <a:custGeom>
              <a:avLst/>
              <a:gdLst>
                <a:gd name="connsiteX0" fmla="*/ 282612 w 300577"/>
                <a:gd name="connsiteY0" fmla="*/ 6066 h 186820"/>
                <a:gd name="connsiteX1" fmla="*/ 11266 w 300577"/>
                <a:gd name="connsiteY1" fmla="*/ 166959 h 186820"/>
                <a:gd name="connsiteX2" fmla="*/ 6512 w 300577"/>
                <a:gd name="connsiteY2" fmla="*/ 184257 h 186820"/>
                <a:gd name="connsiteX3" fmla="*/ 299976 w 300577"/>
                <a:gd name="connsiteY3" fmla="*/ 10820 h 186820"/>
                <a:gd name="connsiteX4" fmla="*/ 282612 w 300577"/>
                <a:gd name="connsiteY4" fmla="*/ 6066 h 18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577" h="186820">
                  <a:moveTo>
                    <a:pt x="282612" y="6066"/>
                  </a:moveTo>
                  <a:cubicBezTo>
                    <a:pt x="242009" y="113350"/>
                    <a:pt x="124888" y="183002"/>
                    <a:pt x="11266" y="166959"/>
                  </a:cubicBezTo>
                  <a:cubicBezTo>
                    <a:pt x="-24" y="165375"/>
                    <a:pt x="-4909" y="182672"/>
                    <a:pt x="6512" y="184257"/>
                  </a:cubicBezTo>
                  <a:cubicBezTo>
                    <a:pt x="130566" y="201752"/>
                    <a:pt x="255543" y="128139"/>
                    <a:pt x="299976" y="10820"/>
                  </a:cubicBezTo>
                  <a:cubicBezTo>
                    <a:pt x="304003" y="-8"/>
                    <a:pt x="286639" y="-4629"/>
                    <a:pt x="282612" y="6066"/>
                  </a:cubicBezTo>
                  <a:close/>
                </a:path>
              </a:pathLst>
            </a:custGeom>
            <a:grpFill/>
            <a:ln w="6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8F2C010-66EF-4A61-B077-A8A88259EE59}"/>
                </a:ext>
              </a:extLst>
            </p:cNvPr>
            <p:cNvSpPr/>
            <p:nvPr/>
          </p:nvSpPr>
          <p:spPr>
            <a:xfrm>
              <a:off x="2533937" y="4065984"/>
              <a:ext cx="57572" cy="65728"/>
            </a:xfrm>
            <a:custGeom>
              <a:avLst/>
              <a:gdLst>
                <a:gd name="connsiteX0" fmla="*/ 42617 w 57572"/>
                <a:gd name="connsiteY0" fmla="*/ 2957 h 65728"/>
                <a:gd name="connsiteX1" fmla="*/ 2279 w 57572"/>
                <a:gd name="connsiteY1" fmla="*/ 50096 h 65728"/>
                <a:gd name="connsiteX2" fmla="*/ 14955 w 57572"/>
                <a:gd name="connsiteY2" fmla="*/ 62772 h 65728"/>
                <a:gd name="connsiteX3" fmla="*/ 55293 w 57572"/>
                <a:gd name="connsiteY3" fmla="*/ 15632 h 65728"/>
                <a:gd name="connsiteX4" fmla="*/ 42617 w 57572"/>
                <a:gd name="connsiteY4" fmla="*/ 2957 h 6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572" h="65728">
                  <a:moveTo>
                    <a:pt x="42617" y="2957"/>
                  </a:moveTo>
                  <a:cubicBezTo>
                    <a:pt x="29149" y="18670"/>
                    <a:pt x="15747" y="34383"/>
                    <a:pt x="2279" y="50096"/>
                  </a:cubicBezTo>
                  <a:cubicBezTo>
                    <a:pt x="-5182" y="58810"/>
                    <a:pt x="7428" y="71552"/>
                    <a:pt x="14955" y="62772"/>
                  </a:cubicBezTo>
                  <a:cubicBezTo>
                    <a:pt x="28423" y="47058"/>
                    <a:pt x="41825" y="31345"/>
                    <a:pt x="55293" y="15632"/>
                  </a:cubicBezTo>
                  <a:cubicBezTo>
                    <a:pt x="62754" y="6918"/>
                    <a:pt x="50144" y="-5824"/>
                    <a:pt x="42617" y="2957"/>
                  </a:cubicBezTo>
                  <a:close/>
                </a:path>
              </a:pathLst>
            </a:custGeom>
            <a:grpFill/>
            <a:ln w="6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15657D8-E647-4F1F-BBDE-DADCD4C300CB}"/>
                </a:ext>
              </a:extLst>
            </p:cNvPr>
            <p:cNvSpPr/>
            <p:nvPr/>
          </p:nvSpPr>
          <p:spPr>
            <a:xfrm>
              <a:off x="1180082" y="2952756"/>
              <a:ext cx="130915" cy="344317"/>
            </a:xfrm>
            <a:custGeom>
              <a:avLst/>
              <a:gdLst>
                <a:gd name="connsiteX0" fmla="*/ 115138 w 130915"/>
                <a:gd name="connsiteY0" fmla="*/ 2081 h 344317"/>
                <a:gd name="connsiteX1" fmla="*/ 14918 w 130915"/>
                <a:gd name="connsiteY1" fmla="*/ 338128 h 344317"/>
                <a:gd name="connsiteX2" fmla="*/ 32216 w 130915"/>
                <a:gd name="connsiteY2" fmla="*/ 333374 h 344317"/>
                <a:gd name="connsiteX3" fmla="*/ 127814 w 130915"/>
                <a:gd name="connsiteY3" fmla="*/ 14757 h 344317"/>
                <a:gd name="connsiteX4" fmla="*/ 115138 w 130915"/>
                <a:gd name="connsiteY4" fmla="*/ 2081 h 34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915" h="344317">
                  <a:moveTo>
                    <a:pt x="115138" y="2081"/>
                  </a:moveTo>
                  <a:cubicBezTo>
                    <a:pt x="16371" y="80250"/>
                    <a:pt x="-24628" y="218630"/>
                    <a:pt x="14918" y="338128"/>
                  </a:cubicBezTo>
                  <a:cubicBezTo>
                    <a:pt x="18550" y="349021"/>
                    <a:pt x="35847" y="344334"/>
                    <a:pt x="32216" y="333374"/>
                  </a:cubicBezTo>
                  <a:cubicBezTo>
                    <a:pt x="-5548" y="219290"/>
                    <a:pt x="33668" y="89295"/>
                    <a:pt x="127814" y="14757"/>
                  </a:cubicBezTo>
                  <a:cubicBezTo>
                    <a:pt x="136859" y="7627"/>
                    <a:pt x="124117" y="-4983"/>
                    <a:pt x="115138" y="2081"/>
                  </a:cubicBezTo>
                  <a:close/>
                </a:path>
              </a:pathLst>
            </a:custGeom>
            <a:grpFill/>
            <a:ln w="6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02C0940-CEBD-4AA3-B4CC-CEEB2698CD05}"/>
                </a:ext>
              </a:extLst>
            </p:cNvPr>
            <p:cNvSpPr/>
            <p:nvPr/>
          </p:nvSpPr>
          <p:spPr>
            <a:xfrm>
              <a:off x="3437031" y="2677610"/>
              <a:ext cx="210277" cy="256158"/>
            </a:xfrm>
            <a:custGeom>
              <a:avLst/>
              <a:gdLst>
                <a:gd name="connsiteX0" fmla="*/ 11066 w 210277"/>
                <a:gd name="connsiteY0" fmla="*/ 401 h 256158"/>
                <a:gd name="connsiteX1" fmla="*/ 6313 w 210277"/>
                <a:gd name="connsiteY1" fmla="*/ 17699 h 256158"/>
                <a:gd name="connsiteX2" fmla="*/ 192294 w 210277"/>
                <a:gd name="connsiteY2" fmla="*/ 247517 h 256158"/>
                <a:gd name="connsiteX3" fmla="*/ 210252 w 210277"/>
                <a:gd name="connsiteY3" fmla="*/ 247517 h 256158"/>
                <a:gd name="connsiteX4" fmla="*/ 11066 w 210277"/>
                <a:gd name="connsiteY4" fmla="*/ 401 h 256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277" h="256158">
                  <a:moveTo>
                    <a:pt x="11066" y="401"/>
                  </a:moveTo>
                  <a:cubicBezTo>
                    <a:pt x="-25" y="-2834"/>
                    <a:pt x="-4779" y="14464"/>
                    <a:pt x="6313" y="17699"/>
                  </a:cubicBezTo>
                  <a:cubicBezTo>
                    <a:pt x="108447" y="47342"/>
                    <a:pt x="184834" y="141290"/>
                    <a:pt x="192294" y="247517"/>
                  </a:cubicBezTo>
                  <a:cubicBezTo>
                    <a:pt x="193086" y="259005"/>
                    <a:pt x="211044" y="259071"/>
                    <a:pt x="210252" y="247517"/>
                  </a:cubicBezTo>
                  <a:cubicBezTo>
                    <a:pt x="202131" y="133235"/>
                    <a:pt x="121189" y="32355"/>
                    <a:pt x="11066" y="401"/>
                  </a:cubicBezTo>
                  <a:close/>
                </a:path>
              </a:pathLst>
            </a:custGeom>
            <a:grpFill/>
            <a:ln w="6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FE38E05-6999-40C4-A39F-767CAA759419}"/>
              </a:ext>
            </a:extLst>
          </p:cNvPr>
          <p:cNvSpPr txBox="1"/>
          <p:nvPr/>
        </p:nvSpPr>
        <p:spPr>
          <a:xfrm>
            <a:off x="965455" y="761099"/>
            <a:ext cx="2514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1"/>
                </a:solidFill>
              </a:rPr>
              <a:t>Nhận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xét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chung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40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E8A03-FB05-4D8F-94E2-D1118A55C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02F07-4007-428A-A90F-3C73B05F4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440829"/>
            <a:ext cx="6477000" cy="4525963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Khi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10, 100, 1000,… ta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thêm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, …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bên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Khi chia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chục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, …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10, 100, 1000, … ta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bỏ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bớt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, …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0 ở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bên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1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90C7E67A-DF72-47AF-9601-EAFC5CA05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>
            <a:extLst>
              <a:ext uri="{FF2B5EF4-FFF2-40B4-BE49-F238E27FC236}">
                <a16:creationId xmlns:a16="http://schemas.microsoft.com/office/drawing/2014/main" id="{B24C78C8-5A05-4DDE-AB23-A815875BB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>
            <a:extLst>
              <a:ext uri="{FF2B5EF4-FFF2-40B4-BE49-F238E27FC236}">
                <a16:creationId xmlns:a16="http://schemas.microsoft.com/office/drawing/2014/main" id="{B74CADF0-6AB9-4F32-A1C1-FFC847328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27232"/>
            <a:ext cx="54387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80B33D-2894-4BCC-ABAC-8BDEA928334A}"/>
              </a:ext>
            </a:extLst>
          </p:cNvPr>
          <p:cNvSpPr/>
          <p:nvPr/>
        </p:nvSpPr>
        <p:spPr>
          <a:xfrm>
            <a:off x="3282950" y="2564225"/>
            <a:ext cx="347580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cs typeface="Times New Roman" panose="02020603050405020304" pitchFamily="18" charset="0"/>
              </a:rPr>
              <a:t>THỰC HÀNH</a:t>
            </a:r>
          </a:p>
        </p:txBody>
      </p: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0" name="Text Box 32">
            <a:extLst>
              <a:ext uri="{FF2B5EF4-FFF2-40B4-BE49-F238E27FC236}">
                <a16:creationId xmlns:a16="http://schemas.microsoft.com/office/drawing/2014/main" id="{C33724DE-42CC-4B33-B74D-0A98077C4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92" y="863444"/>
            <a:ext cx="29831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nhẩm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322" name="Text Box 34">
            <a:extLst>
              <a:ext uri="{FF2B5EF4-FFF2-40B4-BE49-F238E27FC236}">
                <a16:creationId xmlns:a16="http://schemas.microsoft.com/office/drawing/2014/main" id="{BB37321B-0FCD-45D5-B34D-7A53E25B2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2492375"/>
            <a:ext cx="18002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 x 10     =</a:t>
            </a:r>
          </a:p>
        </p:txBody>
      </p:sp>
      <p:sp>
        <p:nvSpPr>
          <p:cNvPr id="12323" name="Text Box 35">
            <a:extLst>
              <a:ext uri="{FF2B5EF4-FFF2-40B4-BE49-F238E27FC236}">
                <a16:creationId xmlns:a16="http://schemas.microsoft.com/office/drawing/2014/main" id="{EFA6AF76-918B-4C18-8BAC-E0AD74559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2492375"/>
            <a:ext cx="57626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180</a:t>
            </a:r>
          </a:p>
        </p:txBody>
      </p:sp>
      <p:sp>
        <p:nvSpPr>
          <p:cNvPr id="12324" name="Text Box 36">
            <a:extLst>
              <a:ext uri="{FF2B5EF4-FFF2-40B4-BE49-F238E27FC236}">
                <a16:creationId xmlns:a16="http://schemas.microsoft.com/office/drawing/2014/main" id="{1E65C98F-38A4-4275-BB99-E8B9F14CB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2919413"/>
            <a:ext cx="18732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 x 100   =</a:t>
            </a:r>
          </a:p>
        </p:txBody>
      </p:sp>
      <p:sp>
        <p:nvSpPr>
          <p:cNvPr id="12325" name="Text Box 37">
            <a:extLst>
              <a:ext uri="{FF2B5EF4-FFF2-40B4-BE49-F238E27FC236}">
                <a16:creationId xmlns:a16="http://schemas.microsoft.com/office/drawing/2014/main" id="{E1BC5171-E6DA-4617-96EF-92D90784C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2919413"/>
            <a:ext cx="79216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1800</a:t>
            </a:r>
          </a:p>
        </p:txBody>
      </p:sp>
      <p:sp>
        <p:nvSpPr>
          <p:cNvPr id="12326" name="Text Box 38">
            <a:extLst>
              <a:ext uri="{FF2B5EF4-FFF2-40B4-BE49-F238E27FC236}">
                <a16:creationId xmlns:a16="http://schemas.microsoft.com/office/drawing/2014/main" id="{C9A2E82A-C2B8-4AE7-A5D9-D1AD0939A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3352800"/>
            <a:ext cx="18002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 x 1000 =</a:t>
            </a:r>
          </a:p>
        </p:txBody>
      </p:sp>
      <p:sp>
        <p:nvSpPr>
          <p:cNvPr id="12327" name="Text Box 39">
            <a:extLst>
              <a:ext uri="{FF2B5EF4-FFF2-40B4-BE49-F238E27FC236}">
                <a16:creationId xmlns:a16="http://schemas.microsoft.com/office/drawing/2014/main" id="{764FA232-3494-4552-A403-D820B7CE4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3352800"/>
            <a:ext cx="9366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18000</a:t>
            </a:r>
          </a:p>
        </p:txBody>
      </p:sp>
      <p:sp>
        <p:nvSpPr>
          <p:cNvPr id="12329" name="Text Box 41">
            <a:extLst>
              <a:ext uri="{FF2B5EF4-FFF2-40B4-BE49-F238E27FC236}">
                <a16:creationId xmlns:a16="http://schemas.microsoft.com/office/drawing/2014/main" id="{1A80D179-FBFA-4392-8D8C-0E78DFC85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463800"/>
            <a:ext cx="36036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2330" name="Text Box 42">
            <a:extLst>
              <a:ext uri="{FF2B5EF4-FFF2-40B4-BE49-F238E27FC236}">
                <a16:creationId xmlns:a16="http://schemas.microsoft.com/office/drawing/2014/main" id="{43E2AA59-0900-43A1-B223-68074162A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2498725"/>
            <a:ext cx="18002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82 x 100   =</a:t>
            </a:r>
          </a:p>
        </p:txBody>
      </p:sp>
      <p:sp>
        <p:nvSpPr>
          <p:cNvPr id="12331" name="Text Box 43">
            <a:extLst>
              <a:ext uri="{FF2B5EF4-FFF2-40B4-BE49-F238E27FC236}">
                <a16:creationId xmlns:a16="http://schemas.microsoft.com/office/drawing/2014/main" id="{A85F2CE5-79BF-4F1C-9798-9C6C1908A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1288" y="2492375"/>
            <a:ext cx="11144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8200</a:t>
            </a:r>
          </a:p>
        </p:txBody>
      </p:sp>
      <p:sp>
        <p:nvSpPr>
          <p:cNvPr id="12332" name="Text Box 44">
            <a:extLst>
              <a:ext uri="{FF2B5EF4-FFF2-40B4-BE49-F238E27FC236}">
                <a16:creationId xmlns:a16="http://schemas.microsoft.com/office/drawing/2014/main" id="{E0D1A357-36F1-41FF-8284-47E9AA4DC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2213" y="2925763"/>
            <a:ext cx="18732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75 x 1000 =</a:t>
            </a:r>
          </a:p>
        </p:txBody>
      </p:sp>
      <p:sp>
        <p:nvSpPr>
          <p:cNvPr id="12333" name="Text Box 45">
            <a:extLst>
              <a:ext uri="{FF2B5EF4-FFF2-40B4-BE49-F238E27FC236}">
                <a16:creationId xmlns:a16="http://schemas.microsoft.com/office/drawing/2014/main" id="{9706DF96-25B0-4885-90D6-6C6B39D54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2925763"/>
            <a:ext cx="79216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75000</a:t>
            </a:r>
          </a:p>
        </p:txBody>
      </p:sp>
      <p:sp>
        <p:nvSpPr>
          <p:cNvPr id="12334" name="Text Box 46">
            <a:extLst>
              <a:ext uri="{FF2B5EF4-FFF2-40B4-BE49-F238E27FC236}">
                <a16:creationId xmlns:a16="http://schemas.microsoft.com/office/drawing/2014/main" id="{C0F145C5-8915-4F56-AC91-A1DFA059C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3359150"/>
            <a:ext cx="18002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 x 10     =</a:t>
            </a:r>
          </a:p>
        </p:txBody>
      </p:sp>
      <p:sp>
        <p:nvSpPr>
          <p:cNvPr id="12335" name="Text Box 47">
            <a:extLst>
              <a:ext uri="{FF2B5EF4-FFF2-40B4-BE49-F238E27FC236}">
                <a16:creationId xmlns:a16="http://schemas.microsoft.com/office/drawing/2014/main" id="{49BE5272-4AD6-4CC7-82DB-CE56E62A5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5100" y="3359150"/>
            <a:ext cx="5778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190</a:t>
            </a:r>
          </a:p>
        </p:txBody>
      </p:sp>
      <p:sp>
        <p:nvSpPr>
          <p:cNvPr id="12344" name="Text Box 56">
            <a:extLst>
              <a:ext uri="{FF2B5EF4-FFF2-40B4-BE49-F238E27FC236}">
                <a16:creationId xmlns:a16="http://schemas.microsoft.com/office/drawing/2014/main" id="{85803D61-CE25-45A3-8115-25D14900D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3" y="4156075"/>
            <a:ext cx="18002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9000 : 10     =</a:t>
            </a:r>
          </a:p>
        </p:txBody>
      </p:sp>
      <p:sp>
        <p:nvSpPr>
          <p:cNvPr id="12345" name="Text Box 57">
            <a:extLst>
              <a:ext uri="{FF2B5EF4-FFF2-40B4-BE49-F238E27FC236}">
                <a16:creationId xmlns:a16="http://schemas.microsoft.com/office/drawing/2014/main" id="{9519D133-36EA-4F51-987D-EEDA4B4AE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4156075"/>
            <a:ext cx="57626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900</a:t>
            </a:r>
          </a:p>
        </p:txBody>
      </p:sp>
      <p:sp>
        <p:nvSpPr>
          <p:cNvPr id="12346" name="Text Box 58">
            <a:extLst>
              <a:ext uri="{FF2B5EF4-FFF2-40B4-BE49-F238E27FC236}">
                <a16:creationId xmlns:a16="http://schemas.microsoft.com/office/drawing/2014/main" id="{0F80EA51-A17F-4895-8159-CBAA149C5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3" y="4583113"/>
            <a:ext cx="18732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9000 : 100   =</a:t>
            </a:r>
          </a:p>
        </p:txBody>
      </p:sp>
      <p:sp>
        <p:nvSpPr>
          <p:cNvPr id="12347" name="Text Box 59">
            <a:extLst>
              <a:ext uri="{FF2B5EF4-FFF2-40B4-BE49-F238E27FC236}">
                <a16:creationId xmlns:a16="http://schemas.microsoft.com/office/drawing/2014/main" id="{3E7207B2-BE62-41BC-AA86-2318FB1E8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4583113"/>
            <a:ext cx="6985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12348" name="Text Box 60">
            <a:extLst>
              <a:ext uri="{FF2B5EF4-FFF2-40B4-BE49-F238E27FC236}">
                <a16:creationId xmlns:a16="http://schemas.microsoft.com/office/drawing/2014/main" id="{7C898A48-5281-4C79-9820-E55651D95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3" y="5016500"/>
            <a:ext cx="18002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9000 : 1000 =</a:t>
            </a:r>
          </a:p>
        </p:txBody>
      </p:sp>
      <p:sp>
        <p:nvSpPr>
          <p:cNvPr id="12349" name="Text Box 61">
            <a:extLst>
              <a:ext uri="{FF2B5EF4-FFF2-40B4-BE49-F238E27FC236}">
                <a16:creationId xmlns:a16="http://schemas.microsoft.com/office/drawing/2014/main" id="{875A2549-3949-40A1-A003-E01CA8C32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5016500"/>
            <a:ext cx="2873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2350" name="Text Box 62">
            <a:extLst>
              <a:ext uri="{FF2B5EF4-FFF2-40B4-BE49-F238E27FC236}">
                <a16:creationId xmlns:a16="http://schemas.microsoft.com/office/drawing/2014/main" id="{81D1E98C-CB5F-4F8E-B760-B8B875B4A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4176713"/>
            <a:ext cx="180022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6800 : 100   =</a:t>
            </a:r>
          </a:p>
        </p:txBody>
      </p:sp>
      <p:sp>
        <p:nvSpPr>
          <p:cNvPr id="12351" name="Text Box 63">
            <a:extLst>
              <a:ext uri="{FF2B5EF4-FFF2-40B4-BE49-F238E27FC236}">
                <a16:creationId xmlns:a16="http://schemas.microsoft.com/office/drawing/2014/main" id="{D8C1745F-FCA0-4B86-B368-D4B5945AF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7663" y="4162425"/>
            <a:ext cx="6826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68</a:t>
            </a:r>
          </a:p>
        </p:txBody>
      </p:sp>
      <p:sp>
        <p:nvSpPr>
          <p:cNvPr id="12352" name="Text Box 64">
            <a:extLst>
              <a:ext uri="{FF2B5EF4-FFF2-40B4-BE49-F238E27FC236}">
                <a16:creationId xmlns:a16="http://schemas.microsoft.com/office/drawing/2014/main" id="{94514F2F-1632-4138-A47A-F40412CFF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6675" y="4589463"/>
            <a:ext cx="18732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420 : 10     =</a:t>
            </a:r>
          </a:p>
        </p:txBody>
      </p:sp>
      <p:sp>
        <p:nvSpPr>
          <p:cNvPr id="12353" name="Text Box 65">
            <a:extLst>
              <a:ext uri="{FF2B5EF4-FFF2-40B4-BE49-F238E27FC236}">
                <a16:creationId xmlns:a16="http://schemas.microsoft.com/office/drawing/2014/main" id="{AC73472D-0EFD-4DCF-90EB-3619D20D4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5438" y="4589463"/>
            <a:ext cx="41751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12354" name="Text Box 66">
            <a:extLst>
              <a:ext uri="{FF2B5EF4-FFF2-40B4-BE49-F238E27FC236}">
                <a16:creationId xmlns:a16="http://schemas.microsoft.com/office/drawing/2014/main" id="{DA586584-A54C-441E-B083-F908EB977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5388" y="5022850"/>
            <a:ext cx="19431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2000 : 1000 =</a:t>
            </a:r>
          </a:p>
        </p:txBody>
      </p:sp>
      <p:sp>
        <p:nvSpPr>
          <p:cNvPr id="12355" name="Text Box 67">
            <a:extLst>
              <a:ext uri="{FF2B5EF4-FFF2-40B4-BE49-F238E27FC236}">
                <a16:creationId xmlns:a16="http://schemas.microsoft.com/office/drawing/2014/main" id="{5A13C969-B54F-4461-89D2-C43C9EFD3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25" y="5003800"/>
            <a:ext cx="1603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364" name="Text Box 76">
            <a:extLst>
              <a:ext uri="{FF2B5EF4-FFF2-40B4-BE49-F238E27FC236}">
                <a16:creationId xmlns:a16="http://schemas.microsoft.com/office/drawing/2014/main" id="{7547ED31-7E10-4717-B715-C3FADA03F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4149725"/>
            <a:ext cx="36036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2368" name="Line 80">
            <a:extLst>
              <a:ext uri="{FF2B5EF4-FFF2-40B4-BE49-F238E27FC236}">
                <a16:creationId xmlns:a16="http://schemas.microsoft.com/office/drawing/2014/main" id="{0A788667-30D8-44E9-81C8-331BDA4E482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144" y="1447800"/>
            <a:ext cx="1439862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3" name="图片 10">
            <a:extLst>
              <a:ext uri="{FF2B5EF4-FFF2-40B4-BE49-F238E27FC236}">
                <a16:creationId xmlns:a16="http://schemas.microsoft.com/office/drawing/2014/main" id="{F96E9255-E469-4E9A-A707-8AA143E452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83934" y="4603750"/>
            <a:ext cx="2937302" cy="2410136"/>
          </a:xfrm>
          <a:prstGeom prst="rect">
            <a:avLst/>
          </a:prstGeom>
        </p:spPr>
      </p:pic>
      <p:pic>
        <p:nvPicPr>
          <p:cNvPr id="34" name="图片 16">
            <a:extLst>
              <a:ext uri="{FF2B5EF4-FFF2-40B4-BE49-F238E27FC236}">
                <a16:creationId xmlns:a16="http://schemas.microsoft.com/office/drawing/2014/main" id="{6C32CA36-D6A1-4DE8-BF38-071B104634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95" y="5633809"/>
            <a:ext cx="2599898" cy="1089481"/>
          </a:xfrm>
          <a:prstGeom prst="rect">
            <a:avLst/>
          </a:prstGeom>
        </p:spPr>
      </p:pic>
      <p:grpSp>
        <p:nvGrpSpPr>
          <p:cNvPr id="42" name="组合 19">
            <a:extLst>
              <a:ext uri="{FF2B5EF4-FFF2-40B4-BE49-F238E27FC236}">
                <a16:creationId xmlns:a16="http://schemas.microsoft.com/office/drawing/2014/main" id="{840C625A-4080-482A-9BF3-B095902E1963}"/>
              </a:ext>
            </a:extLst>
          </p:cNvPr>
          <p:cNvGrpSpPr/>
          <p:nvPr/>
        </p:nvGrpSpPr>
        <p:grpSpPr>
          <a:xfrm>
            <a:off x="5858025" y="1088082"/>
            <a:ext cx="2378074" cy="896289"/>
            <a:chOff x="6475654" y="1638642"/>
            <a:chExt cx="4396503" cy="3875422"/>
          </a:xfrm>
        </p:grpSpPr>
        <p:grpSp>
          <p:nvGrpSpPr>
            <p:cNvPr id="43" name="组合 1">
              <a:extLst>
                <a:ext uri="{FF2B5EF4-FFF2-40B4-BE49-F238E27FC236}">
                  <a16:creationId xmlns:a16="http://schemas.microsoft.com/office/drawing/2014/main" id="{CDB1B8BC-2595-4FA3-9D3D-AD26C361CA74}"/>
                </a:ext>
              </a:extLst>
            </p:cNvPr>
            <p:cNvGrpSpPr/>
            <p:nvPr/>
          </p:nvGrpSpPr>
          <p:grpSpPr>
            <a:xfrm>
              <a:off x="6475654" y="2064662"/>
              <a:ext cx="4259379" cy="3449402"/>
              <a:chOff x="551674" y="602974"/>
              <a:chExt cx="4258639" cy="3448337"/>
            </a:xfrm>
          </p:grpSpPr>
          <p:pic>
            <p:nvPicPr>
              <p:cNvPr id="46" name="Picture 242" descr="C:\Users\Thinkpad\Desktop\新建文件夹 (2)\2_0005_图层-3.png">
                <a:extLst>
                  <a:ext uri="{FF2B5EF4-FFF2-40B4-BE49-F238E27FC236}">
                    <a16:creationId xmlns:a16="http://schemas.microsoft.com/office/drawing/2014/main" id="{23B0E98E-BD6C-49A9-9B19-52F711201D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674" y="602974"/>
                <a:ext cx="4258639" cy="34483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7" name="Freeform 14">
                <a:extLst>
                  <a:ext uri="{FF2B5EF4-FFF2-40B4-BE49-F238E27FC236}">
                    <a16:creationId xmlns:a16="http://schemas.microsoft.com/office/drawing/2014/main" id="{C370314F-03B3-44ED-B6AF-CF3F1E5252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8629" y="1278574"/>
                <a:ext cx="3797899" cy="2549559"/>
              </a:xfrm>
              <a:custGeom>
                <a:avLst/>
                <a:gdLst>
                  <a:gd name="T0" fmla="*/ 1902 w 2011"/>
                  <a:gd name="T1" fmla="*/ 19 h 1350"/>
                  <a:gd name="T2" fmla="*/ 1739 w 2011"/>
                  <a:gd name="T3" fmla="*/ 19 h 1350"/>
                  <a:gd name="T4" fmla="*/ 1555 w 2011"/>
                  <a:gd name="T5" fmla="*/ 21 h 1350"/>
                  <a:gd name="T6" fmla="*/ 1244 w 2011"/>
                  <a:gd name="T7" fmla="*/ 44 h 1350"/>
                  <a:gd name="T8" fmla="*/ 636 w 2011"/>
                  <a:gd name="T9" fmla="*/ 83 h 1350"/>
                  <a:gd name="T10" fmla="*/ 332 w 2011"/>
                  <a:gd name="T11" fmla="*/ 96 h 1350"/>
                  <a:gd name="T12" fmla="*/ 125 w 2011"/>
                  <a:gd name="T13" fmla="*/ 71 h 1350"/>
                  <a:gd name="T14" fmla="*/ 40 w 2011"/>
                  <a:gd name="T15" fmla="*/ 49 h 1350"/>
                  <a:gd name="T16" fmla="*/ 29 w 2011"/>
                  <a:gd name="T17" fmla="*/ 75 h 1350"/>
                  <a:gd name="T18" fmla="*/ 21 w 2011"/>
                  <a:gd name="T19" fmla="*/ 166 h 1350"/>
                  <a:gd name="T20" fmla="*/ 25 w 2011"/>
                  <a:gd name="T21" fmla="*/ 229 h 1350"/>
                  <a:gd name="T22" fmla="*/ 25 w 2011"/>
                  <a:gd name="T23" fmla="*/ 468 h 1350"/>
                  <a:gd name="T24" fmla="*/ 5 w 2011"/>
                  <a:gd name="T25" fmla="*/ 719 h 1350"/>
                  <a:gd name="T26" fmla="*/ 0 w 2011"/>
                  <a:gd name="T27" fmla="*/ 876 h 1350"/>
                  <a:gd name="T28" fmla="*/ 18 w 2011"/>
                  <a:gd name="T29" fmla="*/ 1095 h 1350"/>
                  <a:gd name="T30" fmla="*/ 37 w 2011"/>
                  <a:gd name="T31" fmla="*/ 1325 h 1350"/>
                  <a:gd name="T32" fmla="*/ 40 w 2011"/>
                  <a:gd name="T33" fmla="*/ 1349 h 1350"/>
                  <a:gd name="T34" fmla="*/ 64 w 2011"/>
                  <a:gd name="T35" fmla="*/ 1340 h 1350"/>
                  <a:gd name="T36" fmla="*/ 165 w 2011"/>
                  <a:gd name="T37" fmla="*/ 1307 h 1350"/>
                  <a:gd name="T38" fmla="*/ 375 w 2011"/>
                  <a:gd name="T39" fmla="*/ 1290 h 1350"/>
                  <a:gd name="T40" fmla="*/ 693 w 2011"/>
                  <a:gd name="T41" fmla="*/ 1279 h 1350"/>
                  <a:gd name="T42" fmla="*/ 1256 w 2011"/>
                  <a:gd name="T43" fmla="*/ 1267 h 1350"/>
                  <a:gd name="T44" fmla="*/ 1818 w 2011"/>
                  <a:gd name="T45" fmla="*/ 1261 h 1350"/>
                  <a:gd name="T46" fmla="*/ 2009 w 2011"/>
                  <a:gd name="T47" fmla="*/ 1270 h 1350"/>
                  <a:gd name="T48" fmla="*/ 2001 w 2011"/>
                  <a:gd name="T49" fmla="*/ 1118 h 1350"/>
                  <a:gd name="T50" fmla="*/ 1980 w 2011"/>
                  <a:gd name="T51" fmla="*/ 705 h 1350"/>
                  <a:gd name="T52" fmla="*/ 1989 w 2011"/>
                  <a:gd name="T53" fmla="*/ 438 h 1350"/>
                  <a:gd name="T54" fmla="*/ 1991 w 2011"/>
                  <a:gd name="T55" fmla="*/ 307 h 1350"/>
                  <a:gd name="T56" fmla="*/ 2001 w 2011"/>
                  <a:gd name="T57" fmla="*/ 195 h 1350"/>
                  <a:gd name="T58" fmla="*/ 2011 w 2011"/>
                  <a:gd name="T59" fmla="*/ 84 h 1350"/>
                  <a:gd name="T60" fmla="*/ 2001 w 2011"/>
                  <a:gd name="T61" fmla="*/ 15 h 1350"/>
                  <a:gd name="T62" fmla="*/ 2001 w 2011"/>
                  <a:gd name="T63" fmla="*/ 2 h 1350"/>
                  <a:gd name="T64" fmla="*/ 1985 w 2011"/>
                  <a:gd name="T65" fmla="*/ 5 h 1350"/>
                  <a:gd name="T66" fmla="*/ 1994 w 2011"/>
                  <a:gd name="T67" fmla="*/ 67 h 1350"/>
                  <a:gd name="T68" fmla="*/ 1984 w 2011"/>
                  <a:gd name="T69" fmla="*/ 193 h 1350"/>
                  <a:gd name="T70" fmla="*/ 1974 w 2011"/>
                  <a:gd name="T71" fmla="*/ 300 h 1350"/>
                  <a:gd name="T72" fmla="*/ 1974 w 2011"/>
                  <a:gd name="T73" fmla="*/ 394 h 1350"/>
                  <a:gd name="T74" fmla="*/ 1965 w 2011"/>
                  <a:gd name="T75" fmla="*/ 703 h 1350"/>
                  <a:gd name="T76" fmla="*/ 1976 w 2011"/>
                  <a:gd name="T77" fmla="*/ 1017 h 1350"/>
                  <a:gd name="T78" fmla="*/ 1904 w 2011"/>
                  <a:gd name="T79" fmla="*/ 1249 h 1350"/>
                  <a:gd name="T80" fmla="*/ 1440 w 2011"/>
                  <a:gd name="T81" fmla="*/ 1245 h 1350"/>
                  <a:gd name="T82" fmla="*/ 776 w 2011"/>
                  <a:gd name="T83" fmla="*/ 1261 h 1350"/>
                  <a:gd name="T84" fmla="*/ 425 w 2011"/>
                  <a:gd name="T85" fmla="*/ 1274 h 1350"/>
                  <a:gd name="T86" fmla="*/ 148 w 2011"/>
                  <a:gd name="T87" fmla="*/ 1294 h 1350"/>
                  <a:gd name="T88" fmla="*/ 52 w 2011"/>
                  <a:gd name="T89" fmla="*/ 1328 h 1350"/>
                  <a:gd name="T90" fmla="*/ 47 w 2011"/>
                  <a:gd name="T91" fmla="*/ 1210 h 1350"/>
                  <a:gd name="T92" fmla="*/ 24 w 2011"/>
                  <a:gd name="T93" fmla="*/ 983 h 1350"/>
                  <a:gd name="T94" fmla="*/ 16 w 2011"/>
                  <a:gd name="T95" fmla="*/ 846 h 1350"/>
                  <a:gd name="T96" fmla="*/ 31 w 2011"/>
                  <a:gd name="T97" fmla="*/ 595 h 1350"/>
                  <a:gd name="T98" fmla="*/ 47 w 2011"/>
                  <a:gd name="T99" fmla="*/ 341 h 1350"/>
                  <a:gd name="T100" fmla="*/ 39 w 2011"/>
                  <a:gd name="T101" fmla="*/ 214 h 1350"/>
                  <a:gd name="T102" fmla="*/ 37 w 2011"/>
                  <a:gd name="T103" fmla="*/ 141 h 1350"/>
                  <a:gd name="T104" fmla="*/ 49 w 2011"/>
                  <a:gd name="T105" fmla="*/ 66 h 1350"/>
                  <a:gd name="T106" fmla="*/ 210 w 2011"/>
                  <a:gd name="T107" fmla="*/ 102 h 1350"/>
                  <a:gd name="T108" fmla="*/ 421 w 2011"/>
                  <a:gd name="T109" fmla="*/ 113 h 1350"/>
                  <a:gd name="T110" fmla="*/ 897 w 2011"/>
                  <a:gd name="T111" fmla="*/ 78 h 1350"/>
                  <a:gd name="T112" fmla="*/ 1453 w 2011"/>
                  <a:gd name="T113" fmla="*/ 46 h 1350"/>
                  <a:gd name="T114" fmla="*/ 1599 w 2011"/>
                  <a:gd name="T115" fmla="*/ 34 h 1350"/>
                  <a:gd name="T116" fmla="*/ 1805 w 2011"/>
                  <a:gd name="T117" fmla="*/ 37 h 1350"/>
                  <a:gd name="T118" fmla="*/ 1959 w 2011"/>
                  <a:gd name="T119" fmla="*/ 28 h 1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11" h="1350">
                    <a:moveTo>
                      <a:pt x="1985" y="5"/>
                    </a:moveTo>
                    <a:lnTo>
                      <a:pt x="1985" y="5"/>
                    </a:lnTo>
                    <a:lnTo>
                      <a:pt x="1959" y="11"/>
                    </a:lnTo>
                    <a:lnTo>
                      <a:pt x="1932" y="15"/>
                    </a:lnTo>
                    <a:lnTo>
                      <a:pt x="1902" y="19"/>
                    </a:lnTo>
                    <a:lnTo>
                      <a:pt x="1871" y="21"/>
                    </a:lnTo>
                    <a:lnTo>
                      <a:pt x="1839" y="21"/>
                    </a:lnTo>
                    <a:lnTo>
                      <a:pt x="1807" y="21"/>
                    </a:lnTo>
                    <a:lnTo>
                      <a:pt x="1739" y="19"/>
                    </a:lnTo>
                    <a:lnTo>
                      <a:pt x="1739" y="19"/>
                    </a:lnTo>
                    <a:lnTo>
                      <a:pt x="1691" y="18"/>
                    </a:lnTo>
                    <a:lnTo>
                      <a:pt x="1645" y="17"/>
                    </a:lnTo>
                    <a:lnTo>
                      <a:pt x="1598" y="18"/>
                    </a:lnTo>
                    <a:lnTo>
                      <a:pt x="1576" y="19"/>
                    </a:lnTo>
                    <a:lnTo>
                      <a:pt x="1555" y="21"/>
                    </a:lnTo>
                    <a:lnTo>
                      <a:pt x="1555" y="21"/>
                    </a:lnTo>
                    <a:lnTo>
                      <a:pt x="1503" y="26"/>
                    </a:lnTo>
                    <a:lnTo>
                      <a:pt x="1451" y="31"/>
                    </a:lnTo>
                    <a:lnTo>
                      <a:pt x="1348" y="39"/>
                    </a:lnTo>
                    <a:lnTo>
                      <a:pt x="1244" y="44"/>
                    </a:lnTo>
                    <a:lnTo>
                      <a:pt x="1142" y="48"/>
                    </a:lnTo>
                    <a:lnTo>
                      <a:pt x="896" y="61"/>
                    </a:lnTo>
                    <a:lnTo>
                      <a:pt x="725" y="75"/>
                    </a:lnTo>
                    <a:lnTo>
                      <a:pt x="725" y="75"/>
                    </a:lnTo>
                    <a:lnTo>
                      <a:pt x="636" y="83"/>
                    </a:lnTo>
                    <a:lnTo>
                      <a:pt x="550" y="91"/>
                    </a:lnTo>
                    <a:lnTo>
                      <a:pt x="462" y="94"/>
                    </a:lnTo>
                    <a:lnTo>
                      <a:pt x="419" y="96"/>
                    </a:lnTo>
                    <a:lnTo>
                      <a:pt x="376" y="97"/>
                    </a:lnTo>
                    <a:lnTo>
                      <a:pt x="332" y="96"/>
                    </a:lnTo>
                    <a:lnTo>
                      <a:pt x="290" y="93"/>
                    </a:lnTo>
                    <a:lnTo>
                      <a:pt x="248" y="91"/>
                    </a:lnTo>
                    <a:lnTo>
                      <a:pt x="206" y="85"/>
                    </a:lnTo>
                    <a:lnTo>
                      <a:pt x="165" y="79"/>
                    </a:lnTo>
                    <a:lnTo>
                      <a:pt x="125" y="71"/>
                    </a:lnTo>
                    <a:lnTo>
                      <a:pt x="86" y="61"/>
                    </a:lnTo>
                    <a:lnTo>
                      <a:pt x="46" y="49"/>
                    </a:lnTo>
                    <a:lnTo>
                      <a:pt x="46" y="49"/>
                    </a:lnTo>
                    <a:lnTo>
                      <a:pt x="43" y="48"/>
                    </a:lnTo>
                    <a:lnTo>
                      <a:pt x="40" y="49"/>
                    </a:lnTo>
                    <a:lnTo>
                      <a:pt x="38" y="50"/>
                    </a:lnTo>
                    <a:lnTo>
                      <a:pt x="37" y="53"/>
                    </a:lnTo>
                    <a:lnTo>
                      <a:pt x="37" y="53"/>
                    </a:lnTo>
                    <a:lnTo>
                      <a:pt x="31" y="63"/>
                    </a:lnTo>
                    <a:lnTo>
                      <a:pt x="29" y="75"/>
                    </a:lnTo>
                    <a:lnTo>
                      <a:pt x="24" y="96"/>
                    </a:lnTo>
                    <a:lnTo>
                      <a:pt x="21" y="119"/>
                    </a:lnTo>
                    <a:lnTo>
                      <a:pt x="20" y="141"/>
                    </a:lnTo>
                    <a:lnTo>
                      <a:pt x="20" y="141"/>
                    </a:lnTo>
                    <a:lnTo>
                      <a:pt x="21" y="166"/>
                    </a:lnTo>
                    <a:lnTo>
                      <a:pt x="22" y="189"/>
                    </a:lnTo>
                    <a:lnTo>
                      <a:pt x="24" y="227"/>
                    </a:lnTo>
                    <a:lnTo>
                      <a:pt x="24" y="227"/>
                    </a:lnTo>
                    <a:lnTo>
                      <a:pt x="25" y="229"/>
                    </a:lnTo>
                    <a:lnTo>
                      <a:pt x="25" y="229"/>
                    </a:lnTo>
                    <a:lnTo>
                      <a:pt x="29" y="285"/>
                    </a:lnTo>
                    <a:lnTo>
                      <a:pt x="30" y="341"/>
                    </a:lnTo>
                    <a:lnTo>
                      <a:pt x="30" y="341"/>
                    </a:lnTo>
                    <a:lnTo>
                      <a:pt x="29" y="404"/>
                    </a:lnTo>
                    <a:lnTo>
                      <a:pt x="25" y="468"/>
                    </a:lnTo>
                    <a:lnTo>
                      <a:pt x="21" y="530"/>
                    </a:lnTo>
                    <a:lnTo>
                      <a:pt x="15" y="593"/>
                    </a:lnTo>
                    <a:lnTo>
                      <a:pt x="15" y="593"/>
                    </a:lnTo>
                    <a:lnTo>
                      <a:pt x="9" y="655"/>
                    </a:lnTo>
                    <a:lnTo>
                      <a:pt x="5" y="719"/>
                    </a:lnTo>
                    <a:lnTo>
                      <a:pt x="2" y="782"/>
                    </a:lnTo>
                    <a:lnTo>
                      <a:pt x="0" y="846"/>
                    </a:lnTo>
                    <a:lnTo>
                      <a:pt x="0" y="846"/>
                    </a:lnTo>
                    <a:lnTo>
                      <a:pt x="0" y="876"/>
                    </a:lnTo>
                    <a:lnTo>
                      <a:pt x="0" y="876"/>
                    </a:lnTo>
                    <a:lnTo>
                      <a:pt x="3" y="930"/>
                    </a:lnTo>
                    <a:lnTo>
                      <a:pt x="7" y="985"/>
                    </a:lnTo>
                    <a:lnTo>
                      <a:pt x="13" y="1040"/>
                    </a:lnTo>
                    <a:lnTo>
                      <a:pt x="18" y="1095"/>
                    </a:lnTo>
                    <a:lnTo>
                      <a:pt x="18" y="1095"/>
                    </a:lnTo>
                    <a:lnTo>
                      <a:pt x="25" y="1154"/>
                    </a:lnTo>
                    <a:lnTo>
                      <a:pt x="31" y="1213"/>
                    </a:lnTo>
                    <a:lnTo>
                      <a:pt x="35" y="1270"/>
                    </a:lnTo>
                    <a:lnTo>
                      <a:pt x="37" y="1325"/>
                    </a:lnTo>
                    <a:lnTo>
                      <a:pt x="37" y="1325"/>
                    </a:lnTo>
                    <a:lnTo>
                      <a:pt x="37" y="1342"/>
                    </a:lnTo>
                    <a:lnTo>
                      <a:pt x="37" y="1342"/>
                    </a:lnTo>
                    <a:lnTo>
                      <a:pt x="37" y="1342"/>
                    </a:lnTo>
                    <a:lnTo>
                      <a:pt x="38" y="1346"/>
                    </a:lnTo>
                    <a:lnTo>
                      <a:pt x="40" y="1349"/>
                    </a:lnTo>
                    <a:lnTo>
                      <a:pt x="40" y="1349"/>
                    </a:lnTo>
                    <a:lnTo>
                      <a:pt x="46" y="1350"/>
                    </a:lnTo>
                    <a:lnTo>
                      <a:pt x="49" y="1349"/>
                    </a:lnTo>
                    <a:lnTo>
                      <a:pt x="49" y="1349"/>
                    </a:lnTo>
                    <a:lnTo>
                      <a:pt x="64" y="1340"/>
                    </a:lnTo>
                    <a:lnTo>
                      <a:pt x="81" y="1331"/>
                    </a:lnTo>
                    <a:lnTo>
                      <a:pt x="99" y="1324"/>
                    </a:lnTo>
                    <a:lnTo>
                      <a:pt x="119" y="1318"/>
                    </a:lnTo>
                    <a:lnTo>
                      <a:pt x="141" y="1312"/>
                    </a:lnTo>
                    <a:lnTo>
                      <a:pt x="165" y="1307"/>
                    </a:lnTo>
                    <a:lnTo>
                      <a:pt x="189" y="1303"/>
                    </a:lnTo>
                    <a:lnTo>
                      <a:pt x="215" y="1301"/>
                    </a:lnTo>
                    <a:lnTo>
                      <a:pt x="268" y="1296"/>
                    </a:lnTo>
                    <a:lnTo>
                      <a:pt x="322" y="1292"/>
                    </a:lnTo>
                    <a:lnTo>
                      <a:pt x="375" y="1290"/>
                    </a:lnTo>
                    <a:lnTo>
                      <a:pt x="425" y="1289"/>
                    </a:lnTo>
                    <a:lnTo>
                      <a:pt x="528" y="1285"/>
                    </a:lnTo>
                    <a:lnTo>
                      <a:pt x="528" y="1285"/>
                    </a:lnTo>
                    <a:lnTo>
                      <a:pt x="611" y="1281"/>
                    </a:lnTo>
                    <a:lnTo>
                      <a:pt x="693" y="1279"/>
                    </a:lnTo>
                    <a:lnTo>
                      <a:pt x="776" y="1277"/>
                    </a:lnTo>
                    <a:lnTo>
                      <a:pt x="859" y="1276"/>
                    </a:lnTo>
                    <a:lnTo>
                      <a:pt x="1024" y="1274"/>
                    </a:lnTo>
                    <a:lnTo>
                      <a:pt x="1256" y="1267"/>
                    </a:lnTo>
                    <a:lnTo>
                      <a:pt x="1256" y="1267"/>
                    </a:lnTo>
                    <a:lnTo>
                      <a:pt x="1444" y="1261"/>
                    </a:lnTo>
                    <a:lnTo>
                      <a:pt x="1537" y="1258"/>
                    </a:lnTo>
                    <a:lnTo>
                      <a:pt x="1632" y="1258"/>
                    </a:lnTo>
                    <a:lnTo>
                      <a:pt x="1725" y="1258"/>
                    </a:lnTo>
                    <a:lnTo>
                      <a:pt x="1818" y="1261"/>
                    </a:lnTo>
                    <a:lnTo>
                      <a:pt x="1910" y="1264"/>
                    </a:lnTo>
                    <a:lnTo>
                      <a:pt x="2002" y="1272"/>
                    </a:lnTo>
                    <a:lnTo>
                      <a:pt x="2002" y="1272"/>
                    </a:lnTo>
                    <a:lnTo>
                      <a:pt x="2005" y="1272"/>
                    </a:lnTo>
                    <a:lnTo>
                      <a:pt x="2009" y="1270"/>
                    </a:lnTo>
                    <a:lnTo>
                      <a:pt x="2009" y="1270"/>
                    </a:lnTo>
                    <a:lnTo>
                      <a:pt x="2010" y="1267"/>
                    </a:lnTo>
                    <a:lnTo>
                      <a:pt x="2010" y="1264"/>
                    </a:lnTo>
                    <a:lnTo>
                      <a:pt x="2001" y="1118"/>
                    </a:lnTo>
                    <a:lnTo>
                      <a:pt x="2001" y="1118"/>
                    </a:lnTo>
                    <a:lnTo>
                      <a:pt x="1993" y="1014"/>
                    </a:lnTo>
                    <a:lnTo>
                      <a:pt x="1987" y="912"/>
                    </a:lnTo>
                    <a:lnTo>
                      <a:pt x="1981" y="808"/>
                    </a:lnTo>
                    <a:lnTo>
                      <a:pt x="1981" y="758"/>
                    </a:lnTo>
                    <a:lnTo>
                      <a:pt x="1980" y="705"/>
                    </a:lnTo>
                    <a:lnTo>
                      <a:pt x="1980" y="705"/>
                    </a:lnTo>
                    <a:lnTo>
                      <a:pt x="1981" y="615"/>
                    </a:lnTo>
                    <a:lnTo>
                      <a:pt x="1985" y="523"/>
                    </a:lnTo>
                    <a:lnTo>
                      <a:pt x="1985" y="523"/>
                    </a:lnTo>
                    <a:lnTo>
                      <a:pt x="1989" y="438"/>
                    </a:lnTo>
                    <a:lnTo>
                      <a:pt x="1991" y="394"/>
                    </a:lnTo>
                    <a:lnTo>
                      <a:pt x="1991" y="351"/>
                    </a:lnTo>
                    <a:lnTo>
                      <a:pt x="1991" y="351"/>
                    </a:lnTo>
                    <a:lnTo>
                      <a:pt x="1991" y="307"/>
                    </a:lnTo>
                    <a:lnTo>
                      <a:pt x="1991" y="307"/>
                    </a:lnTo>
                    <a:lnTo>
                      <a:pt x="1991" y="299"/>
                    </a:lnTo>
                    <a:lnTo>
                      <a:pt x="1991" y="299"/>
                    </a:lnTo>
                    <a:lnTo>
                      <a:pt x="1991" y="276"/>
                    </a:lnTo>
                    <a:lnTo>
                      <a:pt x="1993" y="250"/>
                    </a:lnTo>
                    <a:lnTo>
                      <a:pt x="2001" y="195"/>
                    </a:lnTo>
                    <a:lnTo>
                      <a:pt x="2001" y="195"/>
                    </a:lnTo>
                    <a:lnTo>
                      <a:pt x="2007" y="138"/>
                    </a:lnTo>
                    <a:lnTo>
                      <a:pt x="2010" y="110"/>
                    </a:lnTo>
                    <a:lnTo>
                      <a:pt x="2011" y="84"/>
                    </a:lnTo>
                    <a:lnTo>
                      <a:pt x="2011" y="84"/>
                    </a:lnTo>
                    <a:lnTo>
                      <a:pt x="2010" y="65"/>
                    </a:lnTo>
                    <a:lnTo>
                      <a:pt x="2009" y="48"/>
                    </a:lnTo>
                    <a:lnTo>
                      <a:pt x="2005" y="31"/>
                    </a:lnTo>
                    <a:lnTo>
                      <a:pt x="2001" y="15"/>
                    </a:lnTo>
                    <a:lnTo>
                      <a:pt x="2001" y="15"/>
                    </a:lnTo>
                    <a:lnTo>
                      <a:pt x="2002" y="11"/>
                    </a:lnTo>
                    <a:lnTo>
                      <a:pt x="2003" y="8"/>
                    </a:lnTo>
                    <a:lnTo>
                      <a:pt x="2003" y="8"/>
                    </a:lnTo>
                    <a:lnTo>
                      <a:pt x="2002" y="5"/>
                    </a:lnTo>
                    <a:lnTo>
                      <a:pt x="2001" y="2"/>
                    </a:lnTo>
                    <a:lnTo>
                      <a:pt x="2001" y="2"/>
                    </a:lnTo>
                    <a:lnTo>
                      <a:pt x="1997" y="0"/>
                    </a:lnTo>
                    <a:lnTo>
                      <a:pt x="1993" y="1"/>
                    </a:lnTo>
                    <a:lnTo>
                      <a:pt x="1989" y="2"/>
                    </a:lnTo>
                    <a:lnTo>
                      <a:pt x="1985" y="5"/>
                    </a:lnTo>
                    <a:close/>
                    <a:moveTo>
                      <a:pt x="1985" y="22"/>
                    </a:moveTo>
                    <a:lnTo>
                      <a:pt x="1985" y="22"/>
                    </a:lnTo>
                    <a:lnTo>
                      <a:pt x="1989" y="36"/>
                    </a:lnTo>
                    <a:lnTo>
                      <a:pt x="1992" y="52"/>
                    </a:lnTo>
                    <a:lnTo>
                      <a:pt x="1994" y="67"/>
                    </a:lnTo>
                    <a:lnTo>
                      <a:pt x="1994" y="84"/>
                    </a:lnTo>
                    <a:lnTo>
                      <a:pt x="1994" y="84"/>
                    </a:lnTo>
                    <a:lnTo>
                      <a:pt x="1994" y="110"/>
                    </a:lnTo>
                    <a:lnTo>
                      <a:pt x="1992" y="137"/>
                    </a:lnTo>
                    <a:lnTo>
                      <a:pt x="1984" y="193"/>
                    </a:lnTo>
                    <a:lnTo>
                      <a:pt x="1984" y="193"/>
                    </a:lnTo>
                    <a:lnTo>
                      <a:pt x="1978" y="247"/>
                    </a:lnTo>
                    <a:lnTo>
                      <a:pt x="1975" y="275"/>
                    </a:lnTo>
                    <a:lnTo>
                      <a:pt x="1974" y="300"/>
                    </a:lnTo>
                    <a:lnTo>
                      <a:pt x="1974" y="300"/>
                    </a:lnTo>
                    <a:lnTo>
                      <a:pt x="1974" y="307"/>
                    </a:lnTo>
                    <a:lnTo>
                      <a:pt x="1974" y="307"/>
                    </a:lnTo>
                    <a:lnTo>
                      <a:pt x="1975" y="351"/>
                    </a:lnTo>
                    <a:lnTo>
                      <a:pt x="1975" y="351"/>
                    </a:lnTo>
                    <a:lnTo>
                      <a:pt x="1974" y="394"/>
                    </a:lnTo>
                    <a:lnTo>
                      <a:pt x="1972" y="437"/>
                    </a:lnTo>
                    <a:lnTo>
                      <a:pt x="1970" y="522"/>
                    </a:lnTo>
                    <a:lnTo>
                      <a:pt x="1966" y="615"/>
                    </a:lnTo>
                    <a:lnTo>
                      <a:pt x="1966" y="615"/>
                    </a:lnTo>
                    <a:lnTo>
                      <a:pt x="1965" y="703"/>
                    </a:lnTo>
                    <a:lnTo>
                      <a:pt x="1965" y="703"/>
                    </a:lnTo>
                    <a:lnTo>
                      <a:pt x="1965" y="757"/>
                    </a:lnTo>
                    <a:lnTo>
                      <a:pt x="1966" y="810"/>
                    </a:lnTo>
                    <a:lnTo>
                      <a:pt x="1971" y="915"/>
                    </a:lnTo>
                    <a:lnTo>
                      <a:pt x="1976" y="1017"/>
                    </a:lnTo>
                    <a:lnTo>
                      <a:pt x="1984" y="1119"/>
                    </a:lnTo>
                    <a:lnTo>
                      <a:pt x="1984" y="1119"/>
                    </a:lnTo>
                    <a:lnTo>
                      <a:pt x="1993" y="1255"/>
                    </a:lnTo>
                    <a:lnTo>
                      <a:pt x="1993" y="1255"/>
                    </a:lnTo>
                    <a:lnTo>
                      <a:pt x="1904" y="1249"/>
                    </a:lnTo>
                    <a:lnTo>
                      <a:pt x="1812" y="1244"/>
                    </a:lnTo>
                    <a:lnTo>
                      <a:pt x="1720" y="1242"/>
                    </a:lnTo>
                    <a:lnTo>
                      <a:pt x="1626" y="1241"/>
                    </a:lnTo>
                    <a:lnTo>
                      <a:pt x="1533" y="1242"/>
                    </a:lnTo>
                    <a:lnTo>
                      <a:pt x="1440" y="1245"/>
                    </a:lnTo>
                    <a:lnTo>
                      <a:pt x="1256" y="1250"/>
                    </a:lnTo>
                    <a:lnTo>
                      <a:pt x="1024" y="1258"/>
                    </a:lnTo>
                    <a:lnTo>
                      <a:pt x="858" y="1261"/>
                    </a:lnTo>
                    <a:lnTo>
                      <a:pt x="858" y="1261"/>
                    </a:lnTo>
                    <a:lnTo>
                      <a:pt x="776" y="1261"/>
                    </a:lnTo>
                    <a:lnTo>
                      <a:pt x="693" y="1262"/>
                    </a:lnTo>
                    <a:lnTo>
                      <a:pt x="609" y="1264"/>
                    </a:lnTo>
                    <a:lnTo>
                      <a:pt x="526" y="1270"/>
                    </a:lnTo>
                    <a:lnTo>
                      <a:pt x="425" y="1274"/>
                    </a:lnTo>
                    <a:lnTo>
                      <a:pt x="425" y="1274"/>
                    </a:lnTo>
                    <a:lnTo>
                      <a:pt x="323" y="1276"/>
                    </a:lnTo>
                    <a:lnTo>
                      <a:pt x="270" y="1279"/>
                    </a:lnTo>
                    <a:lnTo>
                      <a:pt x="219" y="1284"/>
                    </a:lnTo>
                    <a:lnTo>
                      <a:pt x="171" y="1290"/>
                    </a:lnTo>
                    <a:lnTo>
                      <a:pt x="148" y="1294"/>
                    </a:lnTo>
                    <a:lnTo>
                      <a:pt x="126" y="1299"/>
                    </a:lnTo>
                    <a:lnTo>
                      <a:pt x="105" y="1305"/>
                    </a:lnTo>
                    <a:lnTo>
                      <a:pt x="86" y="1312"/>
                    </a:lnTo>
                    <a:lnTo>
                      <a:pt x="69" y="1319"/>
                    </a:lnTo>
                    <a:lnTo>
                      <a:pt x="52" y="1328"/>
                    </a:lnTo>
                    <a:lnTo>
                      <a:pt x="52" y="1328"/>
                    </a:lnTo>
                    <a:lnTo>
                      <a:pt x="52" y="1325"/>
                    </a:lnTo>
                    <a:lnTo>
                      <a:pt x="52" y="1325"/>
                    </a:lnTo>
                    <a:lnTo>
                      <a:pt x="51" y="1268"/>
                    </a:lnTo>
                    <a:lnTo>
                      <a:pt x="47" y="1210"/>
                    </a:lnTo>
                    <a:lnTo>
                      <a:pt x="42" y="1152"/>
                    </a:lnTo>
                    <a:lnTo>
                      <a:pt x="35" y="1092"/>
                    </a:lnTo>
                    <a:lnTo>
                      <a:pt x="35" y="1092"/>
                    </a:lnTo>
                    <a:lnTo>
                      <a:pt x="29" y="1038"/>
                    </a:lnTo>
                    <a:lnTo>
                      <a:pt x="24" y="983"/>
                    </a:lnTo>
                    <a:lnTo>
                      <a:pt x="20" y="929"/>
                    </a:lnTo>
                    <a:lnTo>
                      <a:pt x="17" y="876"/>
                    </a:lnTo>
                    <a:lnTo>
                      <a:pt x="17" y="876"/>
                    </a:lnTo>
                    <a:lnTo>
                      <a:pt x="16" y="846"/>
                    </a:lnTo>
                    <a:lnTo>
                      <a:pt x="16" y="846"/>
                    </a:lnTo>
                    <a:lnTo>
                      <a:pt x="17" y="784"/>
                    </a:lnTo>
                    <a:lnTo>
                      <a:pt x="21" y="720"/>
                    </a:lnTo>
                    <a:lnTo>
                      <a:pt x="26" y="657"/>
                    </a:lnTo>
                    <a:lnTo>
                      <a:pt x="31" y="595"/>
                    </a:lnTo>
                    <a:lnTo>
                      <a:pt x="31" y="595"/>
                    </a:lnTo>
                    <a:lnTo>
                      <a:pt x="37" y="531"/>
                    </a:lnTo>
                    <a:lnTo>
                      <a:pt x="42" y="468"/>
                    </a:lnTo>
                    <a:lnTo>
                      <a:pt x="46" y="404"/>
                    </a:lnTo>
                    <a:lnTo>
                      <a:pt x="47" y="341"/>
                    </a:lnTo>
                    <a:lnTo>
                      <a:pt x="47" y="341"/>
                    </a:lnTo>
                    <a:lnTo>
                      <a:pt x="46" y="310"/>
                    </a:lnTo>
                    <a:lnTo>
                      <a:pt x="44" y="277"/>
                    </a:lnTo>
                    <a:lnTo>
                      <a:pt x="43" y="246"/>
                    </a:lnTo>
                    <a:lnTo>
                      <a:pt x="39" y="215"/>
                    </a:lnTo>
                    <a:lnTo>
                      <a:pt x="39" y="214"/>
                    </a:lnTo>
                    <a:lnTo>
                      <a:pt x="39" y="214"/>
                    </a:lnTo>
                    <a:lnTo>
                      <a:pt x="38" y="188"/>
                    </a:lnTo>
                    <a:lnTo>
                      <a:pt x="38" y="188"/>
                    </a:lnTo>
                    <a:lnTo>
                      <a:pt x="37" y="164"/>
                    </a:lnTo>
                    <a:lnTo>
                      <a:pt x="37" y="141"/>
                    </a:lnTo>
                    <a:lnTo>
                      <a:pt x="37" y="141"/>
                    </a:lnTo>
                    <a:lnTo>
                      <a:pt x="37" y="122"/>
                    </a:lnTo>
                    <a:lnTo>
                      <a:pt x="39" y="103"/>
                    </a:lnTo>
                    <a:lnTo>
                      <a:pt x="43" y="84"/>
                    </a:lnTo>
                    <a:lnTo>
                      <a:pt x="49" y="66"/>
                    </a:lnTo>
                    <a:lnTo>
                      <a:pt x="49" y="66"/>
                    </a:lnTo>
                    <a:lnTo>
                      <a:pt x="88" y="78"/>
                    </a:lnTo>
                    <a:lnTo>
                      <a:pt x="129" y="88"/>
                    </a:lnTo>
                    <a:lnTo>
                      <a:pt x="169" y="96"/>
                    </a:lnTo>
                    <a:lnTo>
                      <a:pt x="210" y="102"/>
                    </a:lnTo>
                    <a:lnTo>
                      <a:pt x="252" y="106"/>
                    </a:lnTo>
                    <a:lnTo>
                      <a:pt x="293" y="110"/>
                    </a:lnTo>
                    <a:lnTo>
                      <a:pt x="336" y="111"/>
                    </a:lnTo>
                    <a:lnTo>
                      <a:pt x="379" y="113"/>
                    </a:lnTo>
                    <a:lnTo>
                      <a:pt x="421" y="113"/>
                    </a:lnTo>
                    <a:lnTo>
                      <a:pt x="465" y="111"/>
                    </a:lnTo>
                    <a:lnTo>
                      <a:pt x="552" y="106"/>
                    </a:lnTo>
                    <a:lnTo>
                      <a:pt x="639" y="100"/>
                    </a:lnTo>
                    <a:lnTo>
                      <a:pt x="726" y="92"/>
                    </a:lnTo>
                    <a:lnTo>
                      <a:pt x="897" y="78"/>
                    </a:lnTo>
                    <a:lnTo>
                      <a:pt x="1143" y="65"/>
                    </a:lnTo>
                    <a:lnTo>
                      <a:pt x="1143" y="65"/>
                    </a:lnTo>
                    <a:lnTo>
                      <a:pt x="1245" y="59"/>
                    </a:lnTo>
                    <a:lnTo>
                      <a:pt x="1349" y="54"/>
                    </a:lnTo>
                    <a:lnTo>
                      <a:pt x="1453" y="46"/>
                    </a:lnTo>
                    <a:lnTo>
                      <a:pt x="1505" y="43"/>
                    </a:lnTo>
                    <a:lnTo>
                      <a:pt x="1556" y="37"/>
                    </a:lnTo>
                    <a:lnTo>
                      <a:pt x="1556" y="37"/>
                    </a:lnTo>
                    <a:lnTo>
                      <a:pt x="1577" y="35"/>
                    </a:lnTo>
                    <a:lnTo>
                      <a:pt x="1599" y="34"/>
                    </a:lnTo>
                    <a:lnTo>
                      <a:pt x="1645" y="34"/>
                    </a:lnTo>
                    <a:lnTo>
                      <a:pt x="1691" y="34"/>
                    </a:lnTo>
                    <a:lnTo>
                      <a:pt x="1739" y="35"/>
                    </a:lnTo>
                    <a:lnTo>
                      <a:pt x="1739" y="35"/>
                    </a:lnTo>
                    <a:lnTo>
                      <a:pt x="1805" y="37"/>
                    </a:lnTo>
                    <a:lnTo>
                      <a:pt x="1838" y="37"/>
                    </a:lnTo>
                    <a:lnTo>
                      <a:pt x="1870" y="36"/>
                    </a:lnTo>
                    <a:lnTo>
                      <a:pt x="1901" y="35"/>
                    </a:lnTo>
                    <a:lnTo>
                      <a:pt x="1931" y="32"/>
                    </a:lnTo>
                    <a:lnTo>
                      <a:pt x="1959" y="28"/>
                    </a:lnTo>
                    <a:lnTo>
                      <a:pt x="1985" y="22"/>
                    </a:lnTo>
                    <a:close/>
                    <a:moveTo>
                      <a:pt x="52" y="1342"/>
                    </a:moveTo>
                    <a:lnTo>
                      <a:pt x="52" y="1342"/>
                    </a:lnTo>
                    <a:lnTo>
                      <a:pt x="52" y="1342"/>
                    </a:lnTo>
                    <a:close/>
                  </a:path>
                </a:pathLst>
              </a:custGeom>
              <a:solidFill>
                <a:srgbClr val="755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rgbClr val="000000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pic>
          <p:nvPicPr>
            <p:cNvPr id="44" name="Picture 243" descr="C:\Users\Thinkpad\Desktop\新建文件夹 (2)\2_0000_图层-8.png">
              <a:extLst>
                <a:ext uri="{FF2B5EF4-FFF2-40B4-BE49-F238E27FC236}">
                  <a16:creationId xmlns:a16="http://schemas.microsoft.com/office/drawing/2014/main" id="{6DECBD14-5A7D-4F32-A168-4089A98CD5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5763" y="1804647"/>
              <a:ext cx="906394" cy="935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45" descr="C:\Users\Thinkpad\Desktop\新建文件夹 (2)\2_0002_图层-6.png">
              <a:extLst>
                <a:ext uri="{FF2B5EF4-FFF2-40B4-BE49-F238E27FC236}">
                  <a16:creationId xmlns:a16="http://schemas.microsoft.com/office/drawing/2014/main" id="{2D663C89-117F-41E7-A857-84C6126368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6587" y="1638642"/>
              <a:ext cx="835654" cy="557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Text Box 7">
            <a:extLst>
              <a:ext uri="{FF2B5EF4-FFF2-40B4-BE49-F238E27FC236}">
                <a16:creationId xmlns:a16="http://schemas.microsoft.com/office/drawing/2014/main" id="{95F276DA-421E-469C-9A83-0569A7F05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838" y="1323887"/>
            <a:ext cx="19883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342900" eaLnBrk="1" fontAlgn="auto" hangingPunct="1">
              <a:spcAft>
                <a:spcPts val="0"/>
              </a:spcAft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miệng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2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2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2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2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2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2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2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2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2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23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2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2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2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23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8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0" grpId="0"/>
      <p:bldP spid="12322" grpId="0"/>
      <p:bldP spid="12323" grpId="0"/>
      <p:bldP spid="12324" grpId="0"/>
      <p:bldP spid="12325" grpId="0"/>
      <p:bldP spid="12326" grpId="0"/>
      <p:bldP spid="12327" grpId="0"/>
      <p:bldP spid="12329" grpId="0"/>
      <p:bldP spid="12330" grpId="0"/>
      <p:bldP spid="12331" grpId="0"/>
      <p:bldP spid="12332" grpId="0"/>
      <p:bldP spid="12333" grpId="0"/>
      <p:bldP spid="12334" grpId="0"/>
      <p:bldP spid="12335" grpId="0"/>
      <p:bldP spid="12344" grpId="0"/>
      <p:bldP spid="12345" grpId="0"/>
      <p:bldP spid="12346" grpId="0"/>
      <p:bldP spid="12347" grpId="0"/>
      <p:bldP spid="12348" grpId="0"/>
      <p:bldP spid="12349" grpId="0"/>
      <p:bldP spid="12350" grpId="0"/>
      <p:bldP spid="12351" grpId="0"/>
      <p:bldP spid="12352" grpId="0"/>
      <p:bldP spid="12353" grpId="0"/>
      <p:bldP spid="12354" grpId="0"/>
      <p:bldP spid="12355" grpId="0"/>
      <p:bldP spid="12364" grpId="0"/>
      <p:bldP spid="48" grpId="0"/>
      <p:bldP spid="4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21"/>
          <p:cNvSpPr txBox="1">
            <a:spLocks noChangeArrowheads="1"/>
          </p:cNvSpPr>
          <p:nvPr/>
        </p:nvSpPr>
        <p:spPr bwMode="auto">
          <a:xfrm>
            <a:off x="838200" y="2286000"/>
            <a:ext cx="487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4" name="Text Box 22"/>
          <p:cNvSpPr txBox="1">
            <a:spLocks noChangeArrowheads="1"/>
          </p:cNvSpPr>
          <p:nvPr/>
        </p:nvSpPr>
        <p:spPr bwMode="auto">
          <a:xfrm>
            <a:off x="838200" y="231223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thích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hợp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chỗ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chấm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295" name="Text Box 23"/>
          <p:cNvSpPr txBox="1">
            <a:spLocks noChangeArrowheads="1"/>
          </p:cNvSpPr>
          <p:nvPr/>
        </p:nvSpPr>
        <p:spPr bwMode="auto">
          <a:xfrm>
            <a:off x="33130" y="1308100"/>
            <a:ext cx="2362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300kg   = </a:t>
            </a:r>
          </a:p>
        </p:txBody>
      </p:sp>
      <p:sp>
        <p:nvSpPr>
          <p:cNvPr id="12296" name="Text Box 24"/>
          <p:cNvSpPr txBox="1">
            <a:spLocks noChangeArrowheads="1"/>
          </p:cNvSpPr>
          <p:nvPr/>
        </p:nvSpPr>
        <p:spPr bwMode="auto">
          <a:xfrm>
            <a:off x="1905000" y="1282700"/>
            <a:ext cx="83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…</a:t>
            </a:r>
          </a:p>
        </p:txBody>
      </p:sp>
      <p:sp>
        <p:nvSpPr>
          <p:cNvPr id="12297" name="Text Box 25"/>
          <p:cNvSpPr txBox="1">
            <a:spLocks noChangeArrowheads="1"/>
          </p:cNvSpPr>
          <p:nvPr/>
        </p:nvSpPr>
        <p:spPr bwMode="auto">
          <a:xfrm>
            <a:off x="2438400" y="1245636"/>
            <a:ext cx="76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511175" y="2174876"/>
            <a:ext cx="2438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-22225" y="2819952"/>
            <a:ext cx="1752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152400" y="3733800"/>
            <a:ext cx="198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100kg = </a:t>
            </a:r>
          </a:p>
        </p:txBody>
      </p:sp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2209800" y="3732213"/>
            <a:ext cx="121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 tạ</a:t>
            </a:r>
          </a:p>
        </p:txBody>
      </p:sp>
      <p:sp>
        <p:nvSpPr>
          <p:cNvPr id="12302" name="Text Box 32"/>
          <p:cNvSpPr txBox="1">
            <a:spLocks noChangeArrowheads="1"/>
          </p:cNvSpPr>
          <p:nvPr/>
        </p:nvSpPr>
        <p:spPr bwMode="auto">
          <a:xfrm>
            <a:off x="4577936" y="2904331"/>
            <a:ext cx="2438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70kg     = </a:t>
            </a:r>
          </a:p>
        </p:txBody>
      </p:sp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6705600" y="2879725"/>
            <a:ext cx="774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…</a:t>
            </a:r>
          </a:p>
        </p:txBody>
      </p:sp>
      <p:sp>
        <p:nvSpPr>
          <p:cNvPr id="12304" name="Text Box 34"/>
          <p:cNvSpPr txBox="1">
            <a:spLocks noChangeArrowheads="1"/>
          </p:cNvSpPr>
          <p:nvPr/>
        </p:nvSpPr>
        <p:spPr bwMode="auto">
          <a:xfrm>
            <a:off x="7267575" y="2890838"/>
            <a:ext cx="121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yến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2305" name="Text Box 35"/>
          <p:cNvSpPr txBox="1">
            <a:spLocks noChangeArrowheads="1"/>
          </p:cNvSpPr>
          <p:nvPr/>
        </p:nvSpPr>
        <p:spPr bwMode="auto">
          <a:xfrm>
            <a:off x="4637088" y="3546009"/>
            <a:ext cx="2362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800kg   = </a:t>
            </a:r>
          </a:p>
        </p:txBody>
      </p:sp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6769100" y="3505200"/>
            <a:ext cx="622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…</a:t>
            </a:r>
          </a:p>
        </p:txBody>
      </p:sp>
      <p:sp>
        <p:nvSpPr>
          <p:cNvPr id="12307" name="Text Box 37"/>
          <p:cNvSpPr txBox="1">
            <a:spLocks noChangeArrowheads="1"/>
          </p:cNvSpPr>
          <p:nvPr/>
        </p:nvSpPr>
        <p:spPr bwMode="auto">
          <a:xfrm>
            <a:off x="7337425" y="3437593"/>
            <a:ext cx="76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2308" name="Text Box 38"/>
          <p:cNvSpPr txBox="1">
            <a:spLocks noChangeArrowheads="1"/>
          </p:cNvSpPr>
          <p:nvPr/>
        </p:nvSpPr>
        <p:spPr bwMode="auto">
          <a:xfrm>
            <a:off x="4692236" y="4175125"/>
            <a:ext cx="2209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300tạ    =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495" name="Text Box 39"/>
          <p:cNvSpPr txBox="1">
            <a:spLocks noChangeArrowheads="1"/>
          </p:cNvSpPr>
          <p:nvPr/>
        </p:nvSpPr>
        <p:spPr bwMode="auto">
          <a:xfrm>
            <a:off x="6616700" y="4189413"/>
            <a:ext cx="698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…</a:t>
            </a:r>
          </a:p>
        </p:txBody>
      </p:sp>
      <p:sp>
        <p:nvSpPr>
          <p:cNvPr id="12310" name="Text Box 40"/>
          <p:cNvSpPr txBox="1">
            <a:spLocks noChangeArrowheads="1"/>
          </p:cNvSpPr>
          <p:nvPr/>
        </p:nvSpPr>
        <p:spPr bwMode="auto">
          <a:xfrm>
            <a:off x="7315200" y="4175125"/>
            <a:ext cx="106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tấn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2311" name="Text Box 41"/>
          <p:cNvSpPr txBox="1">
            <a:spLocks noChangeArrowheads="1"/>
          </p:cNvSpPr>
          <p:nvPr/>
        </p:nvSpPr>
        <p:spPr bwMode="auto">
          <a:xfrm>
            <a:off x="4692236" y="4863445"/>
            <a:ext cx="2209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120tạ    =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498" name="Text Box 42"/>
          <p:cNvSpPr txBox="1">
            <a:spLocks noChangeArrowheads="1"/>
          </p:cNvSpPr>
          <p:nvPr/>
        </p:nvSpPr>
        <p:spPr bwMode="auto">
          <a:xfrm>
            <a:off x="6650038" y="4822825"/>
            <a:ext cx="698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…</a:t>
            </a:r>
          </a:p>
        </p:txBody>
      </p:sp>
      <p:sp>
        <p:nvSpPr>
          <p:cNvPr id="12313" name="Text Box 43"/>
          <p:cNvSpPr txBox="1">
            <a:spLocks noChangeArrowheads="1"/>
          </p:cNvSpPr>
          <p:nvPr/>
        </p:nvSpPr>
        <p:spPr bwMode="auto">
          <a:xfrm>
            <a:off x="7315200" y="4784725"/>
            <a:ext cx="99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tấn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2314" name="Text Box 44"/>
          <p:cNvSpPr txBox="1">
            <a:spLocks noChangeArrowheads="1"/>
          </p:cNvSpPr>
          <p:nvPr/>
        </p:nvSpPr>
        <p:spPr bwMode="auto">
          <a:xfrm>
            <a:off x="4756150" y="5410200"/>
            <a:ext cx="2514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5000kg = </a:t>
            </a:r>
          </a:p>
        </p:txBody>
      </p:sp>
      <p:sp>
        <p:nvSpPr>
          <p:cNvPr id="19501" name="Text Box 45"/>
          <p:cNvSpPr txBox="1">
            <a:spLocks noChangeArrowheads="1"/>
          </p:cNvSpPr>
          <p:nvPr/>
        </p:nvSpPr>
        <p:spPr bwMode="auto">
          <a:xfrm>
            <a:off x="6769100" y="5470525"/>
            <a:ext cx="774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…</a:t>
            </a:r>
          </a:p>
        </p:txBody>
      </p:sp>
      <p:sp>
        <p:nvSpPr>
          <p:cNvPr id="12316" name="Text Box 46"/>
          <p:cNvSpPr txBox="1">
            <a:spLocks noChangeArrowheads="1"/>
          </p:cNvSpPr>
          <p:nvPr/>
        </p:nvSpPr>
        <p:spPr bwMode="auto">
          <a:xfrm>
            <a:off x="7315200" y="5408613"/>
            <a:ext cx="106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tấn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2317" name="Text Box 47"/>
          <p:cNvSpPr txBox="1">
            <a:spLocks noChangeArrowheads="1"/>
          </p:cNvSpPr>
          <p:nvPr/>
        </p:nvSpPr>
        <p:spPr bwMode="auto">
          <a:xfrm>
            <a:off x="4800600" y="6030118"/>
            <a:ext cx="2514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4000g   = </a:t>
            </a:r>
          </a:p>
        </p:txBody>
      </p:sp>
      <p:sp>
        <p:nvSpPr>
          <p:cNvPr id="19504" name="Text Box 48"/>
          <p:cNvSpPr txBox="1">
            <a:spLocks noChangeArrowheads="1"/>
          </p:cNvSpPr>
          <p:nvPr/>
        </p:nvSpPr>
        <p:spPr bwMode="auto">
          <a:xfrm>
            <a:off x="6705600" y="6019800"/>
            <a:ext cx="698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…</a:t>
            </a:r>
          </a:p>
        </p:txBody>
      </p:sp>
      <p:sp>
        <p:nvSpPr>
          <p:cNvPr id="12319" name="Text Box 49"/>
          <p:cNvSpPr txBox="1">
            <a:spLocks noChangeArrowheads="1"/>
          </p:cNvSpPr>
          <p:nvPr/>
        </p:nvSpPr>
        <p:spPr bwMode="auto">
          <a:xfrm>
            <a:off x="7315200" y="6003925"/>
            <a:ext cx="76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kg</a:t>
            </a:r>
          </a:p>
        </p:txBody>
      </p:sp>
      <p:sp>
        <p:nvSpPr>
          <p:cNvPr id="12320" name="Oval 50"/>
          <p:cNvSpPr>
            <a:spLocks noChangeArrowheads="1"/>
          </p:cNvSpPr>
          <p:nvPr/>
        </p:nvSpPr>
        <p:spPr bwMode="auto">
          <a:xfrm>
            <a:off x="266700" y="301211"/>
            <a:ext cx="6858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507" name="Text Box 51"/>
          <p:cNvSpPr txBox="1">
            <a:spLocks noChangeArrowheads="1"/>
          </p:cNvSpPr>
          <p:nvPr/>
        </p:nvSpPr>
        <p:spPr bwMode="auto">
          <a:xfrm>
            <a:off x="76200" y="4876800"/>
            <a:ext cx="2667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300 : 100 =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508" name="Text Box 52"/>
          <p:cNvSpPr txBox="1">
            <a:spLocks noChangeArrowheads="1"/>
          </p:cNvSpPr>
          <p:nvPr/>
        </p:nvSpPr>
        <p:spPr bwMode="auto">
          <a:xfrm>
            <a:off x="107674" y="4254362"/>
            <a:ext cx="198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509" name="Text Box 53"/>
          <p:cNvSpPr txBox="1">
            <a:spLocks noChangeArrowheads="1"/>
          </p:cNvSpPr>
          <p:nvPr/>
        </p:nvSpPr>
        <p:spPr bwMode="auto">
          <a:xfrm>
            <a:off x="0" y="5410200"/>
            <a:ext cx="480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anose="02020603050405020304" pitchFamily="18" charset="0"/>
              </a:rPr>
              <a:t>300kg : 100 = 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anose="02020603050405020304" pitchFamily="18" charset="0"/>
              </a:rPr>
              <a:t>tạ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2324" name="Text Box 54"/>
          <p:cNvSpPr txBox="1">
            <a:spLocks noChangeArrowheads="1"/>
          </p:cNvSpPr>
          <p:nvPr/>
        </p:nvSpPr>
        <p:spPr bwMode="auto">
          <a:xfrm>
            <a:off x="6020904" y="5624512"/>
            <a:ext cx="6096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518" name="Text Box 62"/>
          <p:cNvSpPr txBox="1">
            <a:spLocks noChangeArrowheads="1"/>
          </p:cNvSpPr>
          <p:nvPr/>
        </p:nvSpPr>
        <p:spPr bwMode="auto">
          <a:xfrm>
            <a:off x="2205038" y="3733800"/>
            <a:ext cx="1071562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?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9519" name="Text Box 63"/>
          <p:cNvSpPr txBox="1">
            <a:spLocks noChangeArrowheads="1"/>
          </p:cNvSpPr>
          <p:nvPr/>
        </p:nvSpPr>
        <p:spPr bwMode="auto">
          <a:xfrm>
            <a:off x="2743200" y="4876800"/>
            <a:ext cx="38985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520" name="Text Box 64"/>
          <p:cNvSpPr txBox="1">
            <a:spLocks noChangeArrowheads="1"/>
          </p:cNvSpPr>
          <p:nvPr/>
        </p:nvSpPr>
        <p:spPr bwMode="auto">
          <a:xfrm>
            <a:off x="6838950" y="2879725"/>
            <a:ext cx="5334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9521" name="Text Box 65"/>
          <p:cNvSpPr txBox="1">
            <a:spLocks noChangeArrowheads="1"/>
          </p:cNvSpPr>
          <p:nvPr/>
        </p:nvSpPr>
        <p:spPr bwMode="auto">
          <a:xfrm>
            <a:off x="6877050" y="3505200"/>
            <a:ext cx="38985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9522" name="Text Box 66"/>
          <p:cNvSpPr txBox="1">
            <a:spLocks noChangeArrowheads="1"/>
          </p:cNvSpPr>
          <p:nvPr/>
        </p:nvSpPr>
        <p:spPr bwMode="auto">
          <a:xfrm>
            <a:off x="6623050" y="4175125"/>
            <a:ext cx="59503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9531" name="Text Box 75"/>
          <p:cNvSpPr txBox="1">
            <a:spLocks noChangeArrowheads="1"/>
          </p:cNvSpPr>
          <p:nvPr/>
        </p:nvSpPr>
        <p:spPr bwMode="auto">
          <a:xfrm>
            <a:off x="6623050" y="4784725"/>
            <a:ext cx="59503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9532" name="Text Box 76"/>
          <p:cNvSpPr txBox="1">
            <a:spLocks noChangeArrowheads="1"/>
          </p:cNvSpPr>
          <p:nvPr/>
        </p:nvSpPr>
        <p:spPr bwMode="auto">
          <a:xfrm>
            <a:off x="6858000" y="5394325"/>
            <a:ext cx="38985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9533" name="Text Box 77"/>
          <p:cNvSpPr txBox="1">
            <a:spLocks noChangeArrowheads="1"/>
          </p:cNvSpPr>
          <p:nvPr/>
        </p:nvSpPr>
        <p:spPr bwMode="auto">
          <a:xfrm>
            <a:off x="6877050" y="6003925"/>
            <a:ext cx="38985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anose="02020603050405020304" pitchFamily="18" charset="0"/>
              </a:rPr>
              <a:t>4</a:t>
            </a:r>
          </a:p>
        </p:txBody>
      </p:sp>
      <p:grpSp>
        <p:nvGrpSpPr>
          <p:cNvPr id="42" name="组合 19">
            <a:extLst>
              <a:ext uri="{FF2B5EF4-FFF2-40B4-BE49-F238E27FC236}">
                <a16:creationId xmlns:a16="http://schemas.microsoft.com/office/drawing/2014/main" id="{BD91487A-C2BD-4CED-A947-9F48281445BA}"/>
              </a:ext>
            </a:extLst>
          </p:cNvPr>
          <p:cNvGrpSpPr/>
          <p:nvPr/>
        </p:nvGrpSpPr>
        <p:grpSpPr>
          <a:xfrm>
            <a:off x="5858025" y="1088082"/>
            <a:ext cx="2378074" cy="896289"/>
            <a:chOff x="6475654" y="1638642"/>
            <a:chExt cx="4396503" cy="3875422"/>
          </a:xfrm>
        </p:grpSpPr>
        <p:grpSp>
          <p:nvGrpSpPr>
            <p:cNvPr id="43" name="组合 1">
              <a:extLst>
                <a:ext uri="{FF2B5EF4-FFF2-40B4-BE49-F238E27FC236}">
                  <a16:creationId xmlns:a16="http://schemas.microsoft.com/office/drawing/2014/main" id="{55BB0183-65D6-42DC-8860-9A019AB1B7EA}"/>
                </a:ext>
              </a:extLst>
            </p:cNvPr>
            <p:cNvGrpSpPr/>
            <p:nvPr/>
          </p:nvGrpSpPr>
          <p:grpSpPr>
            <a:xfrm>
              <a:off x="6475654" y="2064662"/>
              <a:ext cx="4259379" cy="3449402"/>
              <a:chOff x="551674" y="602974"/>
              <a:chExt cx="4258639" cy="3448337"/>
            </a:xfrm>
          </p:grpSpPr>
          <p:pic>
            <p:nvPicPr>
              <p:cNvPr id="46" name="Picture 242" descr="C:\Users\Thinkpad\Desktop\新建文件夹 (2)\2_0005_图层-3.png">
                <a:extLst>
                  <a:ext uri="{FF2B5EF4-FFF2-40B4-BE49-F238E27FC236}">
                    <a16:creationId xmlns:a16="http://schemas.microsoft.com/office/drawing/2014/main" id="{F60727A1-A978-4CB0-B950-B316E92FE7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674" y="602974"/>
                <a:ext cx="4258639" cy="34483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7" name="Freeform 14">
                <a:extLst>
                  <a:ext uri="{FF2B5EF4-FFF2-40B4-BE49-F238E27FC236}">
                    <a16:creationId xmlns:a16="http://schemas.microsoft.com/office/drawing/2014/main" id="{563C6D54-D113-4AA6-A1A3-C1364D6474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8629" y="1278574"/>
                <a:ext cx="3797899" cy="2549559"/>
              </a:xfrm>
              <a:custGeom>
                <a:avLst/>
                <a:gdLst>
                  <a:gd name="T0" fmla="*/ 1902 w 2011"/>
                  <a:gd name="T1" fmla="*/ 19 h 1350"/>
                  <a:gd name="T2" fmla="*/ 1739 w 2011"/>
                  <a:gd name="T3" fmla="*/ 19 h 1350"/>
                  <a:gd name="T4" fmla="*/ 1555 w 2011"/>
                  <a:gd name="T5" fmla="*/ 21 h 1350"/>
                  <a:gd name="T6" fmla="*/ 1244 w 2011"/>
                  <a:gd name="T7" fmla="*/ 44 h 1350"/>
                  <a:gd name="T8" fmla="*/ 636 w 2011"/>
                  <a:gd name="T9" fmla="*/ 83 h 1350"/>
                  <a:gd name="T10" fmla="*/ 332 w 2011"/>
                  <a:gd name="T11" fmla="*/ 96 h 1350"/>
                  <a:gd name="T12" fmla="*/ 125 w 2011"/>
                  <a:gd name="T13" fmla="*/ 71 h 1350"/>
                  <a:gd name="T14" fmla="*/ 40 w 2011"/>
                  <a:gd name="T15" fmla="*/ 49 h 1350"/>
                  <a:gd name="T16" fmla="*/ 29 w 2011"/>
                  <a:gd name="T17" fmla="*/ 75 h 1350"/>
                  <a:gd name="T18" fmla="*/ 21 w 2011"/>
                  <a:gd name="T19" fmla="*/ 166 h 1350"/>
                  <a:gd name="T20" fmla="*/ 25 w 2011"/>
                  <a:gd name="T21" fmla="*/ 229 h 1350"/>
                  <a:gd name="T22" fmla="*/ 25 w 2011"/>
                  <a:gd name="T23" fmla="*/ 468 h 1350"/>
                  <a:gd name="T24" fmla="*/ 5 w 2011"/>
                  <a:gd name="T25" fmla="*/ 719 h 1350"/>
                  <a:gd name="T26" fmla="*/ 0 w 2011"/>
                  <a:gd name="T27" fmla="*/ 876 h 1350"/>
                  <a:gd name="T28" fmla="*/ 18 w 2011"/>
                  <a:gd name="T29" fmla="*/ 1095 h 1350"/>
                  <a:gd name="T30" fmla="*/ 37 w 2011"/>
                  <a:gd name="T31" fmla="*/ 1325 h 1350"/>
                  <a:gd name="T32" fmla="*/ 40 w 2011"/>
                  <a:gd name="T33" fmla="*/ 1349 h 1350"/>
                  <a:gd name="T34" fmla="*/ 64 w 2011"/>
                  <a:gd name="T35" fmla="*/ 1340 h 1350"/>
                  <a:gd name="T36" fmla="*/ 165 w 2011"/>
                  <a:gd name="T37" fmla="*/ 1307 h 1350"/>
                  <a:gd name="T38" fmla="*/ 375 w 2011"/>
                  <a:gd name="T39" fmla="*/ 1290 h 1350"/>
                  <a:gd name="T40" fmla="*/ 693 w 2011"/>
                  <a:gd name="T41" fmla="*/ 1279 h 1350"/>
                  <a:gd name="T42" fmla="*/ 1256 w 2011"/>
                  <a:gd name="T43" fmla="*/ 1267 h 1350"/>
                  <a:gd name="T44" fmla="*/ 1818 w 2011"/>
                  <a:gd name="T45" fmla="*/ 1261 h 1350"/>
                  <a:gd name="T46" fmla="*/ 2009 w 2011"/>
                  <a:gd name="T47" fmla="*/ 1270 h 1350"/>
                  <a:gd name="T48" fmla="*/ 2001 w 2011"/>
                  <a:gd name="T49" fmla="*/ 1118 h 1350"/>
                  <a:gd name="T50" fmla="*/ 1980 w 2011"/>
                  <a:gd name="T51" fmla="*/ 705 h 1350"/>
                  <a:gd name="T52" fmla="*/ 1989 w 2011"/>
                  <a:gd name="T53" fmla="*/ 438 h 1350"/>
                  <a:gd name="T54" fmla="*/ 1991 w 2011"/>
                  <a:gd name="T55" fmla="*/ 307 h 1350"/>
                  <a:gd name="T56" fmla="*/ 2001 w 2011"/>
                  <a:gd name="T57" fmla="*/ 195 h 1350"/>
                  <a:gd name="T58" fmla="*/ 2011 w 2011"/>
                  <a:gd name="T59" fmla="*/ 84 h 1350"/>
                  <a:gd name="T60" fmla="*/ 2001 w 2011"/>
                  <a:gd name="T61" fmla="*/ 15 h 1350"/>
                  <a:gd name="T62" fmla="*/ 2001 w 2011"/>
                  <a:gd name="T63" fmla="*/ 2 h 1350"/>
                  <a:gd name="T64" fmla="*/ 1985 w 2011"/>
                  <a:gd name="T65" fmla="*/ 5 h 1350"/>
                  <a:gd name="T66" fmla="*/ 1994 w 2011"/>
                  <a:gd name="T67" fmla="*/ 67 h 1350"/>
                  <a:gd name="T68" fmla="*/ 1984 w 2011"/>
                  <a:gd name="T69" fmla="*/ 193 h 1350"/>
                  <a:gd name="T70" fmla="*/ 1974 w 2011"/>
                  <a:gd name="T71" fmla="*/ 300 h 1350"/>
                  <a:gd name="T72" fmla="*/ 1974 w 2011"/>
                  <a:gd name="T73" fmla="*/ 394 h 1350"/>
                  <a:gd name="T74" fmla="*/ 1965 w 2011"/>
                  <a:gd name="T75" fmla="*/ 703 h 1350"/>
                  <a:gd name="T76" fmla="*/ 1976 w 2011"/>
                  <a:gd name="T77" fmla="*/ 1017 h 1350"/>
                  <a:gd name="T78" fmla="*/ 1904 w 2011"/>
                  <a:gd name="T79" fmla="*/ 1249 h 1350"/>
                  <a:gd name="T80" fmla="*/ 1440 w 2011"/>
                  <a:gd name="T81" fmla="*/ 1245 h 1350"/>
                  <a:gd name="T82" fmla="*/ 776 w 2011"/>
                  <a:gd name="T83" fmla="*/ 1261 h 1350"/>
                  <a:gd name="T84" fmla="*/ 425 w 2011"/>
                  <a:gd name="T85" fmla="*/ 1274 h 1350"/>
                  <a:gd name="T86" fmla="*/ 148 w 2011"/>
                  <a:gd name="T87" fmla="*/ 1294 h 1350"/>
                  <a:gd name="T88" fmla="*/ 52 w 2011"/>
                  <a:gd name="T89" fmla="*/ 1328 h 1350"/>
                  <a:gd name="T90" fmla="*/ 47 w 2011"/>
                  <a:gd name="T91" fmla="*/ 1210 h 1350"/>
                  <a:gd name="T92" fmla="*/ 24 w 2011"/>
                  <a:gd name="T93" fmla="*/ 983 h 1350"/>
                  <a:gd name="T94" fmla="*/ 16 w 2011"/>
                  <a:gd name="T95" fmla="*/ 846 h 1350"/>
                  <a:gd name="T96" fmla="*/ 31 w 2011"/>
                  <a:gd name="T97" fmla="*/ 595 h 1350"/>
                  <a:gd name="T98" fmla="*/ 47 w 2011"/>
                  <a:gd name="T99" fmla="*/ 341 h 1350"/>
                  <a:gd name="T100" fmla="*/ 39 w 2011"/>
                  <a:gd name="T101" fmla="*/ 214 h 1350"/>
                  <a:gd name="T102" fmla="*/ 37 w 2011"/>
                  <a:gd name="T103" fmla="*/ 141 h 1350"/>
                  <a:gd name="T104" fmla="*/ 49 w 2011"/>
                  <a:gd name="T105" fmla="*/ 66 h 1350"/>
                  <a:gd name="T106" fmla="*/ 210 w 2011"/>
                  <a:gd name="T107" fmla="*/ 102 h 1350"/>
                  <a:gd name="T108" fmla="*/ 421 w 2011"/>
                  <a:gd name="T109" fmla="*/ 113 h 1350"/>
                  <a:gd name="T110" fmla="*/ 897 w 2011"/>
                  <a:gd name="T111" fmla="*/ 78 h 1350"/>
                  <a:gd name="T112" fmla="*/ 1453 w 2011"/>
                  <a:gd name="T113" fmla="*/ 46 h 1350"/>
                  <a:gd name="T114" fmla="*/ 1599 w 2011"/>
                  <a:gd name="T115" fmla="*/ 34 h 1350"/>
                  <a:gd name="T116" fmla="*/ 1805 w 2011"/>
                  <a:gd name="T117" fmla="*/ 37 h 1350"/>
                  <a:gd name="T118" fmla="*/ 1959 w 2011"/>
                  <a:gd name="T119" fmla="*/ 28 h 1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11" h="1350">
                    <a:moveTo>
                      <a:pt x="1985" y="5"/>
                    </a:moveTo>
                    <a:lnTo>
                      <a:pt x="1985" y="5"/>
                    </a:lnTo>
                    <a:lnTo>
                      <a:pt x="1959" y="11"/>
                    </a:lnTo>
                    <a:lnTo>
                      <a:pt x="1932" y="15"/>
                    </a:lnTo>
                    <a:lnTo>
                      <a:pt x="1902" y="19"/>
                    </a:lnTo>
                    <a:lnTo>
                      <a:pt x="1871" y="21"/>
                    </a:lnTo>
                    <a:lnTo>
                      <a:pt x="1839" y="21"/>
                    </a:lnTo>
                    <a:lnTo>
                      <a:pt x="1807" y="21"/>
                    </a:lnTo>
                    <a:lnTo>
                      <a:pt x="1739" y="19"/>
                    </a:lnTo>
                    <a:lnTo>
                      <a:pt x="1739" y="19"/>
                    </a:lnTo>
                    <a:lnTo>
                      <a:pt x="1691" y="18"/>
                    </a:lnTo>
                    <a:lnTo>
                      <a:pt x="1645" y="17"/>
                    </a:lnTo>
                    <a:lnTo>
                      <a:pt x="1598" y="18"/>
                    </a:lnTo>
                    <a:lnTo>
                      <a:pt x="1576" y="19"/>
                    </a:lnTo>
                    <a:lnTo>
                      <a:pt x="1555" y="21"/>
                    </a:lnTo>
                    <a:lnTo>
                      <a:pt x="1555" y="21"/>
                    </a:lnTo>
                    <a:lnTo>
                      <a:pt x="1503" y="26"/>
                    </a:lnTo>
                    <a:lnTo>
                      <a:pt x="1451" y="31"/>
                    </a:lnTo>
                    <a:lnTo>
                      <a:pt x="1348" y="39"/>
                    </a:lnTo>
                    <a:lnTo>
                      <a:pt x="1244" y="44"/>
                    </a:lnTo>
                    <a:lnTo>
                      <a:pt x="1142" y="48"/>
                    </a:lnTo>
                    <a:lnTo>
                      <a:pt x="896" y="61"/>
                    </a:lnTo>
                    <a:lnTo>
                      <a:pt x="725" y="75"/>
                    </a:lnTo>
                    <a:lnTo>
                      <a:pt x="725" y="75"/>
                    </a:lnTo>
                    <a:lnTo>
                      <a:pt x="636" y="83"/>
                    </a:lnTo>
                    <a:lnTo>
                      <a:pt x="550" y="91"/>
                    </a:lnTo>
                    <a:lnTo>
                      <a:pt x="462" y="94"/>
                    </a:lnTo>
                    <a:lnTo>
                      <a:pt x="419" y="96"/>
                    </a:lnTo>
                    <a:lnTo>
                      <a:pt x="376" y="97"/>
                    </a:lnTo>
                    <a:lnTo>
                      <a:pt x="332" y="96"/>
                    </a:lnTo>
                    <a:lnTo>
                      <a:pt x="290" y="93"/>
                    </a:lnTo>
                    <a:lnTo>
                      <a:pt x="248" y="91"/>
                    </a:lnTo>
                    <a:lnTo>
                      <a:pt x="206" y="85"/>
                    </a:lnTo>
                    <a:lnTo>
                      <a:pt x="165" y="79"/>
                    </a:lnTo>
                    <a:lnTo>
                      <a:pt x="125" y="71"/>
                    </a:lnTo>
                    <a:lnTo>
                      <a:pt x="86" y="61"/>
                    </a:lnTo>
                    <a:lnTo>
                      <a:pt x="46" y="49"/>
                    </a:lnTo>
                    <a:lnTo>
                      <a:pt x="46" y="49"/>
                    </a:lnTo>
                    <a:lnTo>
                      <a:pt x="43" y="48"/>
                    </a:lnTo>
                    <a:lnTo>
                      <a:pt x="40" y="49"/>
                    </a:lnTo>
                    <a:lnTo>
                      <a:pt x="38" y="50"/>
                    </a:lnTo>
                    <a:lnTo>
                      <a:pt x="37" y="53"/>
                    </a:lnTo>
                    <a:lnTo>
                      <a:pt x="37" y="53"/>
                    </a:lnTo>
                    <a:lnTo>
                      <a:pt x="31" y="63"/>
                    </a:lnTo>
                    <a:lnTo>
                      <a:pt x="29" y="75"/>
                    </a:lnTo>
                    <a:lnTo>
                      <a:pt x="24" y="96"/>
                    </a:lnTo>
                    <a:lnTo>
                      <a:pt x="21" y="119"/>
                    </a:lnTo>
                    <a:lnTo>
                      <a:pt x="20" y="141"/>
                    </a:lnTo>
                    <a:lnTo>
                      <a:pt x="20" y="141"/>
                    </a:lnTo>
                    <a:lnTo>
                      <a:pt x="21" y="166"/>
                    </a:lnTo>
                    <a:lnTo>
                      <a:pt x="22" y="189"/>
                    </a:lnTo>
                    <a:lnTo>
                      <a:pt x="24" y="227"/>
                    </a:lnTo>
                    <a:lnTo>
                      <a:pt x="24" y="227"/>
                    </a:lnTo>
                    <a:lnTo>
                      <a:pt x="25" y="229"/>
                    </a:lnTo>
                    <a:lnTo>
                      <a:pt x="25" y="229"/>
                    </a:lnTo>
                    <a:lnTo>
                      <a:pt x="29" y="285"/>
                    </a:lnTo>
                    <a:lnTo>
                      <a:pt x="30" y="341"/>
                    </a:lnTo>
                    <a:lnTo>
                      <a:pt x="30" y="341"/>
                    </a:lnTo>
                    <a:lnTo>
                      <a:pt x="29" y="404"/>
                    </a:lnTo>
                    <a:lnTo>
                      <a:pt x="25" y="468"/>
                    </a:lnTo>
                    <a:lnTo>
                      <a:pt x="21" y="530"/>
                    </a:lnTo>
                    <a:lnTo>
                      <a:pt x="15" y="593"/>
                    </a:lnTo>
                    <a:lnTo>
                      <a:pt x="15" y="593"/>
                    </a:lnTo>
                    <a:lnTo>
                      <a:pt x="9" y="655"/>
                    </a:lnTo>
                    <a:lnTo>
                      <a:pt x="5" y="719"/>
                    </a:lnTo>
                    <a:lnTo>
                      <a:pt x="2" y="782"/>
                    </a:lnTo>
                    <a:lnTo>
                      <a:pt x="0" y="846"/>
                    </a:lnTo>
                    <a:lnTo>
                      <a:pt x="0" y="846"/>
                    </a:lnTo>
                    <a:lnTo>
                      <a:pt x="0" y="876"/>
                    </a:lnTo>
                    <a:lnTo>
                      <a:pt x="0" y="876"/>
                    </a:lnTo>
                    <a:lnTo>
                      <a:pt x="3" y="930"/>
                    </a:lnTo>
                    <a:lnTo>
                      <a:pt x="7" y="985"/>
                    </a:lnTo>
                    <a:lnTo>
                      <a:pt x="13" y="1040"/>
                    </a:lnTo>
                    <a:lnTo>
                      <a:pt x="18" y="1095"/>
                    </a:lnTo>
                    <a:lnTo>
                      <a:pt x="18" y="1095"/>
                    </a:lnTo>
                    <a:lnTo>
                      <a:pt x="25" y="1154"/>
                    </a:lnTo>
                    <a:lnTo>
                      <a:pt x="31" y="1213"/>
                    </a:lnTo>
                    <a:lnTo>
                      <a:pt x="35" y="1270"/>
                    </a:lnTo>
                    <a:lnTo>
                      <a:pt x="37" y="1325"/>
                    </a:lnTo>
                    <a:lnTo>
                      <a:pt x="37" y="1325"/>
                    </a:lnTo>
                    <a:lnTo>
                      <a:pt x="37" y="1342"/>
                    </a:lnTo>
                    <a:lnTo>
                      <a:pt x="37" y="1342"/>
                    </a:lnTo>
                    <a:lnTo>
                      <a:pt x="37" y="1342"/>
                    </a:lnTo>
                    <a:lnTo>
                      <a:pt x="38" y="1346"/>
                    </a:lnTo>
                    <a:lnTo>
                      <a:pt x="40" y="1349"/>
                    </a:lnTo>
                    <a:lnTo>
                      <a:pt x="40" y="1349"/>
                    </a:lnTo>
                    <a:lnTo>
                      <a:pt x="46" y="1350"/>
                    </a:lnTo>
                    <a:lnTo>
                      <a:pt x="49" y="1349"/>
                    </a:lnTo>
                    <a:lnTo>
                      <a:pt x="49" y="1349"/>
                    </a:lnTo>
                    <a:lnTo>
                      <a:pt x="64" y="1340"/>
                    </a:lnTo>
                    <a:lnTo>
                      <a:pt x="81" y="1331"/>
                    </a:lnTo>
                    <a:lnTo>
                      <a:pt x="99" y="1324"/>
                    </a:lnTo>
                    <a:lnTo>
                      <a:pt x="119" y="1318"/>
                    </a:lnTo>
                    <a:lnTo>
                      <a:pt x="141" y="1312"/>
                    </a:lnTo>
                    <a:lnTo>
                      <a:pt x="165" y="1307"/>
                    </a:lnTo>
                    <a:lnTo>
                      <a:pt x="189" y="1303"/>
                    </a:lnTo>
                    <a:lnTo>
                      <a:pt x="215" y="1301"/>
                    </a:lnTo>
                    <a:lnTo>
                      <a:pt x="268" y="1296"/>
                    </a:lnTo>
                    <a:lnTo>
                      <a:pt x="322" y="1292"/>
                    </a:lnTo>
                    <a:lnTo>
                      <a:pt x="375" y="1290"/>
                    </a:lnTo>
                    <a:lnTo>
                      <a:pt x="425" y="1289"/>
                    </a:lnTo>
                    <a:lnTo>
                      <a:pt x="528" y="1285"/>
                    </a:lnTo>
                    <a:lnTo>
                      <a:pt x="528" y="1285"/>
                    </a:lnTo>
                    <a:lnTo>
                      <a:pt x="611" y="1281"/>
                    </a:lnTo>
                    <a:lnTo>
                      <a:pt x="693" y="1279"/>
                    </a:lnTo>
                    <a:lnTo>
                      <a:pt x="776" y="1277"/>
                    </a:lnTo>
                    <a:lnTo>
                      <a:pt x="859" y="1276"/>
                    </a:lnTo>
                    <a:lnTo>
                      <a:pt x="1024" y="1274"/>
                    </a:lnTo>
                    <a:lnTo>
                      <a:pt x="1256" y="1267"/>
                    </a:lnTo>
                    <a:lnTo>
                      <a:pt x="1256" y="1267"/>
                    </a:lnTo>
                    <a:lnTo>
                      <a:pt x="1444" y="1261"/>
                    </a:lnTo>
                    <a:lnTo>
                      <a:pt x="1537" y="1258"/>
                    </a:lnTo>
                    <a:lnTo>
                      <a:pt x="1632" y="1258"/>
                    </a:lnTo>
                    <a:lnTo>
                      <a:pt x="1725" y="1258"/>
                    </a:lnTo>
                    <a:lnTo>
                      <a:pt x="1818" y="1261"/>
                    </a:lnTo>
                    <a:lnTo>
                      <a:pt x="1910" y="1264"/>
                    </a:lnTo>
                    <a:lnTo>
                      <a:pt x="2002" y="1272"/>
                    </a:lnTo>
                    <a:lnTo>
                      <a:pt x="2002" y="1272"/>
                    </a:lnTo>
                    <a:lnTo>
                      <a:pt x="2005" y="1272"/>
                    </a:lnTo>
                    <a:lnTo>
                      <a:pt x="2009" y="1270"/>
                    </a:lnTo>
                    <a:lnTo>
                      <a:pt x="2009" y="1270"/>
                    </a:lnTo>
                    <a:lnTo>
                      <a:pt x="2010" y="1267"/>
                    </a:lnTo>
                    <a:lnTo>
                      <a:pt x="2010" y="1264"/>
                    </a:lnTo>
                    <a:lnTo>
                      <a:pt x="2001" y="1118"/>
                    </a:lnTo>
                    <a:lnTo>
                      <a:pt x="2001" y="1118"/>
                    </a:lnTo>
                    <a:lnTo>
                      <a:pt x="1993" y="1014"/>
                    </a:lnTo>
                    <a:lnTo>
                      <a:pt x="1987" y="912"/>
                    </a:lnTo>
                    <a:lnTo>
                      <a:pt x="1981" y="808"/>
                    </a:lnTo>
                    <a:lnTo>
                      <a:pt x="1981" y="758"/>
                    </a:lnTo>
                    <a:lnTo>
                      <a:pt x="1980" y="705"/>
                    </a:lnTo>
                    <a:lnTo>
                      <a:pt x="1980" y="705"/>
                    </a:lnTo>
                    <a:lnTo>
                      <a:pt x="1981" y="615"/>
                    </a:lnTo>
                    <a:lnTo>
                      <a:pt x="1985" y="523"/>
                    </a:lnTo>
                    <a:lnTo>
                      <a:pt x="1985" y="523"/>
                    </a:lnTo>
                    <a:lnTo>
                      <a:pt x="1989" y="438"/>
                    </a:lnTo>
                    <a:lnTo>
                      <a:pt x="1991" y="394"/>
                    </a:lnTo>
                    <a:lnTo>
                      <a:pt x="1991" y="351"/>
                    </a:lnTo>
                    <a:lnTo>
                      <a:pt x="1991" y="351"/>
                    </a:lnTo>
                    <a:lnTo>
                      <a:pt x="1991" y="307"/>
                    </a:lnTo>
                    <a:lnTo>
                      <a:pt x="1991" y="307"/>
                    </a:lnTo>
                    <a:lnTo>
                      <a:pt x="1991" y="299"/>
                    </a:lnTo>
                    <a:lnTo>
                      <a:pt x="1991" y="299"/>
                    </a:lnTo>
                    <a:lnTo>
                      <a:pt x="1991" y="276"/>
                    </a:lnTo>
                    <a:lnTo>
                      <a:pt x="1993" y="250"/>
                    </a:lnTo>
                    <a:lnTo>
                      <a:pt x="2001" y="195"/>
                    </a:lnTo>
                    <a:lnTo>
                      <a:pt x="2001" y="195"/>
                    </a:lnTo>
                    <a:lnTo>
                      <a:pt x="2007" y="138"/>
                    </a:lnTo>
                    <a:lnTo>
                      <a:pt x="2010" y="110"/>
                    </a:lnTo>
                    <a:lnTo>
                      <a:pt x="2011" y="84"/>
                    </a:lnTo>
                    <a:lnTo>
                      <a:pt x="2011" y="84"/>
                    </a:lnTo>
                    <a:lnTo>
                      <a:pt x="2010" y="65"/>
                    </a:lnTo>
                    <a:lnTo>
                      <a:pt x="2009" y="48"/>
                    </a:lnTo>
                    <a:lnTo>
                      <a:pt x="2005" y="31"/>
                    </a:lnTo>
                    <a:lnTo>
                      <a:pt x="2001" y="15"/>
                    </a:lnTo>
                    <a:lnTo>
                      <a:pt x="2001" y="15"/>
                    </a:lnTo>
                    <a:lnTo>
                      <a:pt x="2002" y="11"/>
                    </a:lnTo>
                    <a:lnTo>
                      <a:pt x="2003" y="8"/>
                    </a:lnTo>
                    <a:lnTo>
                      <a:pt x="2003" y="8"/>
                    </a:lnTo>
                    <a:lnTo>
                      <a:pt x="2002" y="5"/>
                    </a:lnTo>
                    <a:lnTo>
                      <a:pt x="2001" y="2"/>
                    </a:lnTo>
                    <a:lnTo>
                      <a:pt x="2001" y="2"/>
                    </a:lnTo>
                    <a:lnTo>
                      <a:pt x="1997" y="0"/>
                    </a:lnTo>
                    <a:lnTo>
                      <a:pt x="1993" y="1"/>
                    </a:lnTo>
                    <a:lnTo>
                      <a:pt x="1989" y="2"/>
                    </a:lnTo>
                    <a:lnTo>
                      <a:pt x="1985" y="5"/>
                    </a:lnTo>
                    <a:close/>
                    <a:moveTo>
                      <a:pt x="1985" y="22"/>
                    </a:moveTo>
                    <a:lnTo>
                      <a:pt x="1985" y="22"/>
                    </a:lnTo>
                    <a:lnTo>
                      <a:pt x="1989" y="36"/>
                    </a:lnTo>
                    <a:lnTo>
                      <a:pt x="1992" y="52"/>
                    </a:lnTo>
                    <a:lnTo>
                      <a:pt x="1994" y="67"/>
                    </a:lnTo>
                    <a:lnTo>
                      <a:pt x="1994" y="84"/>
                    </a:lnTo>
                    <a:lnTo>
                      <a:pt x="1994" y="84"/>
                    </a:lnTo>
                    <a:lnTo>
                      <a:pt x="1994" y="110"/>
                    </a:lnTo>
                    <a:lnTo>
                      <a:pt x="1992" y="137"/>
                    </a:lnTo>
                    <a:lnTo>
                      <a:pt x="1984" y="193"/>
                    </a:lnTo>
                    <a:lnTo>
                      <a:pt x="1984" y="193"/>
                    </a:lnTo>
                    <a:lnTo>
                      <a:pt x="1978" y="247"/>
                    </a:lnTo>
                    <a:lnTo>
                      <a:pt x="1975" y="275"/>
                    </a:lnTo>
                    <a:lnTo>
                      <a:pt x="1974" y="300"/>
                    </a:lnTo>
                    <a:lnTo>
                      <a:pt x="1974" y="300"/>
                    </a:lnTo>
                    <a:lnTo>
                      <a:pt x="1974" y="307"/>
                    </a:lnTo>
                    <a:lnTo>
                      <a:pt x="1974" y="307"/>
                    </a:lnTo>
                    <a:lnTo>
                      <a:pt x="1975" y="351"/>
                    </a:lnTo>
                    <a:lnTo>
                      <a:pt x="1975" y="351"/>
                    </a:lnTo>
                    <a:lnTo>
                      <a:pt x="1974" y="394"/>
                    </a:lnTo>
                    <a:lnTo>
                      <a:pt x="1972" y="437"/>
                    </a:lnTo>
                    <a:lnTo>
                      <a:pt x="1970" y="522"/>
                    </a:lnTo>
                    <a:lnTo>
                      <a:pt x="1966" y="615"/>
                    </a:lnTo>
                    <a:lnTo>
                      <a:pt x="1966" y="615"/>
                    </a:lnTo>
                    <a:lnTo>
                      <a:pt x="1965" y="703"/>
                    </a:lnTo>
                    <a:lnTo>
                      <a:pt x="1965" y="703"/>
                    </a:lnTo>
                    <a:lnTo>
                      <a:pt x="1965" y="757"/>
                    </a:lnTo>
                    <a:lnTo>
                      <a:pt x="1966" y="810"/>
                    </a:lnTo>
                    <a:lnTo>
                      <a:pt x="1971" y="915"/>
                    </a:lnTo>
                    <a:lnTo>
                      <a:pt x="1976" y="1017"/>
                    </a:lnTo>
                    <a:lnTo>
                      <a:pt x="1984" y="1119"/>
                    </a:lnTo>
                    <a:lnTo>
                      <a:pt x="1984" y="1119"/>
                    </a:lnTo>
                    <a:lnTo>
                      <a:pt x="1993" y="1255"/>
                    </a:lnTo>
                    <a:lnTo>
                      <a:pt x="1993" y="1255"/>
                    </a:lnTo>
                    <a:lnTo>
                      <a:pt x="1904" y="1249"/>
                    </a:lnTo>
                    <a:lnTo>
                      <a:pt x="1812" y="1244"/>
                    </a:lnTo>
                    <a:lnTo>
                      <a:pt x="1720" y="1242"/>
                    </a:lnTo>
                    <a:lnTo>
                      <a:pt x="1626" y="1241"/>
                    </a:lnTo>
                    <a:lnTo>
                      <a:pt x="1533" y="1242"/>
                    </a:lnTo>
                    <a:lnTo>
                      <a:pt x="1440" y="1245"/>
                    </a:lnTo>
                    <a:lnTo>
                      <a:pt x="1256" y="1250"/>
                    </a:lnTo>
                    <a:lnTo>
                      <a:pt x="1024" y="1258"/>
                    </a:lnTo>
                    <a:lnTo>
                      <a:pt x="858" y="1261"/>
                    </a:lnTo>
                    <a:lnTo>
                      <a:pt x="858" y="1261"/>
                    </a:lnTo>
                    <a:lnTo>
                      <a:pt x="776" y="1261"/>
                    </a:lnTo>
                    <a:lnTo>
                      <a:pt x="693" y="1262"/>
                    </a:lnTo>
                    <a:lnTo>
                      <a:pt x="609" y="1264"/>
                    </a:lnTo>
                    <a:lnTo>
                      <a:pt x="526" y="1270"/>
                    </a:lnTo>
                    <a:lnTo>
                      <a:pt x="425" y="1274"/>
                    </a:lnTo>
                    <a:lnTo>
                      <a:pt x="425" y="1274"/>
                    </a:lnTo>
                    <a:lnTo>
                      <a:pt x="323" y="1276"/>
                    </a:lnTo>
                    <a:lnTo>
                      <a:pt x="270" y="1279"/>
                    </a:lnTo>
                    <a:lnTo>
                      <a:pt x="219" y="1284"/>
                    </a:lnTo>
                    <a:lnTo>
                      <a:pt x="171" y="1290"/>
                    </a:lnTo>
                    <a:lnTo>
                      <a:pt x="148" y="1294"/>
                    </a:lnTo>
                    <a:lnTo>
                      <a:pt x="126" y="1299"/>
                    </a:lnTo>
                    <a:lnTo>
                      <a:pt x="105" y="1305"/>
                    </a:lnTo>
                    <a:lnTo>
                      <a:pt x="86" y="1312"/>
                    </a:lnTo>
                    <a:lnTo>
                      <a:pt x="69" y="1319"/>
                    </a:lnTo>
                    <a:lnTo>
                      <a:pt x="52" y="1328"/>
                    </a:lnTo>
                    <a:lnTo>
                      <a:pt x="52" y="1328"/>
                    </a:lnTo>
                    <a:lnTo>
                      <a:pt x="52" y="1325"/>
                    </a:lnTo>
                    <a:lnTo>
                      <a:pt x="52" y="1325"/>
                    </a:lnTo>
                    <a:lnTo>
                      <a:pt x="51" y="1268"/>
                    </a:lnTo>
                    <a:lnTo>
                      <a:pt x="47" y="1210"/>
                    </a:lnTo>
                    <a:lnTo>
                      <a:pt x="42" y="1152"/>
                    </a:lnTo>
                    <a:lnTo>
                      <a:pt x="35" y="1092"/>
                    </a:lnTo>
                    <a:lnTo>
                      <a:pt x="35" y="1092"/>
                    </a:lnTo>
                    <a:lnTo>
                      <a:pt x="29" y="1038"/>
                    </a:lnTo>
                    <a:lnTo>
                      <a:pt x="24" y="983"/>
                    </a:lnTo>
                    <a:lnTo>
                      <a:pt x="20" y="929"/>
                    </a:lnTo>
                    <a:lnTo>
                      <a:pt x="17" y="876"/>
                    </a:lnTo>
                    <a:lnTo>
                      <a:pt x="17" y="876"/>
                    </a:lnTo>
                    <a:lnTo>
                      <a:pt x="16" y="846"/>
                    </a:lnTo>
                    <a:lnTo>
                      <a:pt x="16" y="846"/>
                    </a:lnTo>
                    <a:lnTo>
                      <a:pt x="17" y="784"/>
                    </a:lnTo>
                    <a:lnTo>
                      <a:pt x="21" y="720"/>
                    </a:lnTo>
                    <a:lnTo>
                      <a:pt x="26" y="657"/>
                    </a:lnTo>
                    <a:lnTo>
                      <a:pt x="31" y="595"/>
                    </a:lnTo>
                    <a:lnTo>
                      <a:pt x="31" y="595"/>
                    </a:lnTo>
                    <a:lnTo>
                      <a:pt x="37" y="531"/>
                    </a:lnTo>
                    <a:lnTo>
                      <a:pt x="42" y="468"/>
                    </a:lnTo>
                    <a:lnTo>
                      <a:pt x="46" y="404"/>
                    </a:lnTo>
                    <a:lnTo>
                      <a:pt x="47" y="341"/>
                    </a:lnTo>
                    <a:lnTo>
                      <a:pt x="47" y="341"/>
                    </a:lnTo>
                    <a:lnTo>
                      <a:pt x="46" y="310"/>
                    </a:lnTo>
                    <a:lnTo>
                      <a:pt x="44" y="277"/>
                    </a:lnTo>
                    <a:lnTo>
                      <a:pt x="43" y="246"/>
                    </a:lnTo>
                    <a:lnTo>
                      <a:pt x="39" y="215"/>
                    </a:lnTo>
                    <a:lnTo>
                      <a:pt x="39" y="214"/>
                    </a:lnTo>
                    <a:lnTo>
                      <a:pt x="39" y="214"/>
                    </a:lnTo>
                    <a:lnTo>
                      <a:pt x="38" y="188"/>
                    </a:lnTo>
                    <a:lnTo>
                      <a:pt x="38" y="188"/>
                    </a:lnTo>
                    <a:lnTo>
                      <a:pt x="37" y="164"/>
                    </a:lnTo>
                    <a:lnTo>
                      <a:pt x="37" y="141"/>
                    </a:lnTo>
                    <a:lnTo>
                      <a:pt x="37" y="141"/>
                    </a:lnTo>
                    <a:lnTo>
                      <a:pt x="37" y="122"/>
                    </a:lnTo>
                    <a:lnTo>
                      <a:pt x="39" y="103"/>
                    </a:lnTo>
                    <a:lnTo>
                      <a:pt x="43" y="84"/>
                    </a:lnTo>
                    <a:lnTo>
                      <a:pt x="49" y="66"/>
                    </a:lnTo>
                    <a:lnTo>
                      <a:pt x="49" y="66"/>
                    </a:lnTo>
                    <a:lnTo>
                      <a:pt x="88" y="78"/>
                    </a:lnTo>
                    <a:lnTo>
                      <a:pt x="129" y="88"/>
                    </a:lnTo>
                    <a:lnTo>
                      <a:pt x="169" y="96"/>
                    </a:lnTo>
                    <a:lnTo>
                      <a:pt x="210" y="102"/>
                    </a:lnTo>
                    <a:lnTo>
                      <a:pt x="252" y="106"/>
                    </a:lnTo>
                    <a:lnTo>
                      <a:pt x="293" y="110"/>
                    </a:lnTo>
                    <a:lnTo>
                      <a:pt x="336" y="111"/>
                    </a:lnTo>
                    <a:lnTo>
                      <a:pt x="379" y="113"/>
                    </a:lnTo>
                    <a:lnTo>
                      <a:pt x="421" y="113"/>
                    </a:lnTo>
                    <a:lnTo>
                      <a:pt x="465" y="111"/>
                    </a:lnTo>
                    <a:lnTo>
                      <a:pt x="552" y="106"/>
                    </a:lnTo>
                    <a:lnTo>
                      <a:pt x="639" y="100"/>
                    </a:lnTo>
                    <a:lnTo>
                      <a:pt x="726" y="92"/>
                    </a:lnTo>
                    <a:lnTo>
                      <a:pt x="897" y="78"/>
                    </a:lnTo>
                    <a:lnTo>
                      <a:pt x="1143" y="65"/>
                    </a:lnTo>
                    <a:lnTo>
                      <a:pt x="1143" y="65"/>
                    </a:lnTo>
                    <a:lnTo>
                      <a:pt x="1245" y="59"/>
                    </a:lnTo>
                    <a:lnTo>
                      <a:pt x="1349" y="54"/>
                    </a:lnTo>
                    <a:lnTo>
                      <a:pt x="1453" y="46"/>
                    </a:lnTo>
                    <a:lnTo>
                      <a:pt x="1505" y="43"/>
                    </a:lnTo>
                    <a:lnTo>
                      <a:pt x="1556" y="37"/>
                    </a:lnTo>
                    <a:lnTo>
                      <a:pt x="1556" y="37"/>
                    </a:lnTo>
                    <a:lnTo>
                      <a:pt x="1577" y="35"/>
                    </a:lnTo>
                    <a:lnTo>
                      <a:pt x="1599" y="34"/>
                    </a:lnTo>
                    <a:lnTo>
                      <a:pt x="1645" y="34"/>
                    </a:lnTo>
                    <a:lnTo>
                      <a:pt x="1691" y="34"/>
                    </a:lnTo>
                    <a:lnTo>
                      <a:pt x="1739" y="35"/>
                    </a:lnTo>
                    <a:lnTo>
                      <a:pt x="1739" y="35"/>
                    </a:lnTo>
                    <a:lnTo>
                      <a:pt x="1805" y="37"/>
                    </a:lnTo>
                    <a:lnTo>
                      <a:pt x="1838" y="37"/>
                    </a:lnTo>
                    <a:lnTo>
                      <a:pt x="1870" y="36"/>
                    </a:lnTo>
                    <a:lnTo>
                      <a:pt x="1901" y="35"/>
                    </a:lnTo>
                    <a:lnTo>
                      <a:pt x="1931" y="32"/>
                    </a:lnTo>
                    <a:lnTo>
                      <a:pt x="1959" y="28"/>
                    </a:lnTo>
                    <a:lnTo>
                      <a:pt x="1985" y="22"/>
                    </a:lnTo>
                    <a:close/>
                    <a:moveTo>
                      <a:pt x="52" y="1342"/>
                    </a:moveTo>
                    <a:lnTo>
                      <a:pt x="52" y="1342"/>
                    </a:lnTo>
                    <a:lnTo>
                      <a:pt x="52" y="1342"/>
                    </a:lnTo>
                    <a:close/>
                  </a:path>
                </a:pathLst>
              </a:custGeom>
              <a:solidFill>
                <a:srgbClr val="755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rgbClr val="000000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pic>
          <p:nvPicPr>
            <p:cNvPr id="44" name="Picture 243" descr="C:\Users\Thinkpad\Desktop\新建文件夹 (2)\2_0000_图层-8.png">
              <a:extLst>
                <a:ext uri="{FF2B5EF4-FFF2-40B4-BE49-F238E27FC236}">
                  <a16:creationId xmlns:a16="http://schemas.microsoft.com/office/drawing/2014/main" id="{8F2192A5-C8E6-4124-8172-22D5D6361A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5763" y="1804647"/>
              <a:ext cx="906394" cy="935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45" descr="C:\Users\Thinkpad\Desktop\新建文件夹 (2)\2_0002_图层-6.png">
              <a:extLst>
                <a:ext uri="{FF2B5EF4-FFF2-40B4-BE49-F238E27FC236}">
                  <a16:creationId xmlns:a16="http://schemas.microsoft.com/office/drawing/2014/main" id="{E94782F0-DAC3-409E-9B92-83A08CF225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6587" y="1638642"/>
              <a:ext cx="835654" cy="557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Text Box 7">
            <a:extLst>
              <a:ext uri="{FF2B5EF4-FFF2-40B4-BE49-F238E27FC236}">
                <a16:creationId xmlns:a16="http://schemas.microsoft.com/office/drawing/2014/main" id="{286CE2B4-A581-4E93-9259-95698B960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838" y="1323887"/>
            <a:ext cx="19883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342900" eaLnBrk="1" fontAlgn="auto" hangingPunct="1">
              <a:spcAft>
                <a:spcPts val="0"/>
              </a:spcAft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vở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2000"/>
                                        <p:tgtEl>
                                          <p:spTgt spid="1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2" dur="2000"/>
                                        <p:tgtEl>
                                          <p:spTgt spid="19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9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9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1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9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9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95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95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5" dur="2000"/>
                                        <p:tgtEl>
                                          <p:spTgt spid="19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195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83" dur="20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195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91" dur="2000"/>
                                        <p:tgtEl>
                                          <p:spTgt spid="19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195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2" grpId="0"/>
      <p:bldP spid="19485" grpId="0"/>
      <p:bldP spid="19486" grpId="0"/>
      <p:bldP spid="19487" grpId="0"/>
      <p:bldP spid="19489" grpId="0"/>
      <p:bldP spid="19492" grpId="0"/>
      <p:bldP spid="19495" grpId="0"/>
      <p:bldP spid="19498" grpId="0"/>
      <p:bldP spid="19501" grpId="0"/>
      <p:bldP spid="19504" grpId="0"/>
      <p:bldP spid="19507" grpId="0"/>
      <p:bldP spid="19508" grpId="0"/>
      <p:bldP spid="19509" grpId="0"/>
      <p:bldP spid="19518" grpId="0"/>
      <p:bldP spid="19518" grpId="1"/>
      <p:bldP spid="19519" grpId="0"/>
      <p:bldP spid="19520" grpId="0"/>
      <p:bldP spid="19521" grpId="0"/>
      <p:bldP spid="19522" grpId="0"/>
      <p:bldP spid="19531" grpId="0"/>
      <p:bldP spid="19532" grpId="0"/>
      <p:bldP spid="195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90C7E67A-DF72-47AF-9601-EAFC5CA05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>
            <a:extLst>
              <a:ext uri="{FF2B5EF4-FFF2-40B4-BE49-F238E27FC236}">
                <a16:creationId xmlns:a16="http://schemas.microsoft.com/office/drawing/2014/main" id="{B24C78C8-5A05-4DDE-AB23-A815875BB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87019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>
            <a:extLst>
              <a:ext uri="{FF2B5EF4-FFF2-40B4-BE49-F238E27FC236}">
                <a16:creationId xmlns:a16="http://schemas.microsoft.com/office/drawing/2014/main" id="{B74CADF0-6AB9-4F32-A1C1-FFC847328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643"/>
            <a:ext cx="8153400" cy="339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80B33D-2894-4BCC-ABAC-8BDEA928334A}"/>
              </a:ext>
            </a:extLst>
          </p:cNvPr>
          <p:cNvSpPr/>
          <p:nvPr/>
        </p:nvSpPr>
        <p:spPr>
          <a:xfrm>
            <a:off x="1905000" y="2822451"/>
            <a:ext cx="5867400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1200" cap="none" spc="0" normalizeH="0" baseline="0" noProof="0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cs typeface="Times New Roman" panose="02020603050405020304" pitchFamily="18" charset="0"/>
              </a:rPr>
              <a:t>Vận</a:t>
            </a:r>
            <a:r>
              <a:rPr kumimoji="0" lang="en-US" sz="39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3900" b="1" i="0" u="none" strike="noStrike" kern="1200" cap="none" spc="0" normalizeH="0" baseline="0" noProof="0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cs typeface="Times New Roman" panose="02020603050405020304" pitchFamily="18" charset="0"/>
              </a:rPr>
              <a:t>dụng</a:t>
            </a:r>
            <a:r>
              <a:rPr kumimoji="0" lang="en-US" sz="39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cs typeface="Times New Roman" panose="02020603050405020304" pitchFamily="18" charset="0"/>
              </a:rPr>
              <a:t> – </a:t>
            </a:r>
            <a:r>
              <a:rPr kumimoji="0" lang="en-US" sz="3900" b="1" i="0" u="none" strike="noStrike" kern="1200" cap="none" spc="0" normalizeH="0" baseline="0" noProof="0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cs typeface="Times New Roman" panose="02020603050405020304" pitchFamily="18" charset="0"/>
              </a:rPr>
              <a:t>Trải</a:t>
            </a:r>
            <a:r>
              <a:rPr kumimoji="0" lang="en-US" sz="39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3900" b="1" i="0" u="none" strike="noStrike" kern="1200" cap="none" spc="0" normalizeH="0" baseline="0" noProof="0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cs typeface="Times New Roman" panose="02020603050405020304" pitchFamily="18" charset="0"/>
              </a:rPr>
              <a:t>nghiệm</a:t>
            </a:r>
            <a:endParaRPr kumimoji="0" lang="en-US" sz="39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12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37511" y="850872"/>
            <a:ext cx="9181511" cy="5313809"/>
          </a:xfrm>
          <a:prstGeom prst="rect">
            <a:avLst/>
          </a:prstGeom>
        </p:spPr>
      </p:pic>
      <p:pic>
        <p:nvPicPr>
          <p:cNvPr id="1026" name="Picture 2" descr="Tree Cartoon Wallpapers - Top Free Tree Cartoon Backgrounds -  WallpaperAcces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208" y="1080039"/>
            <a:ext cx="4465083" cy="470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817" y="2010764"/>
            <a:ext cx="926056" cy="92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454" y="769682"/>
            <a:ext cx="1910542" cy="217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049" y="1447004"/>
            <a:ext cx="1910542" cy="217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96160">
            <a:off x="5380245" y="2620109"/>
            <a:ext cx="1910542" cy="217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936" y="3257125"/>
            <a:ext cx="1123750" cy="90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3698" y="3623073"/>
            <a:ext cx="1123750" cy="90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rd GIFs - Get the best GIF on GIPHY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332" y="985866"/>
            <a:ext cx="2582648" cy="187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0" y="2503432"/>
            <a:ext cx="2670034" cy="1532554"/>
          </a:xfrm>
          <a:prstGeom prst="cloudCallout">
            <a:avLst>
              <a:gd name="adj1" fmla="val 61523"/>
              <a:gd name="adj2" fmla="val -61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707" b="1" kern="0">
                <a:solidFill>
                  <a:srgbClr val="FFFF00"/>
                </a:solidFill>
                <a:latin typeface="UTM Cookies" pitchFamily="18" charset="0"/>
                <a:sym typeface="Arial"/>
              </a:rPr>
              <a:t>ĂN KHẾ </a:t>
            </a:r>
          </a:p>
          <a:p>
            <a:pPr algn="ctr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707" b="1" kern="0">
                <a:solidFill>
                  <a:srgbClr val="FFFF00"/>
                </a:solidFill>
                <a:latin typeface="UTM Cookies" pitchFamily="18" charset="0"/>
                <a:sym typeface="Arial"/>
              </a:rPr>
              <a:t>TRẢ VÀNG</a:t>
            </a:r>
          </a:p>
        </p:txBody>
      </p:sp>
      <p:pic>
        <p:nvPicPr>
          <p:cNvPr id="22" name="Nhac-chuong-bao-thuc-nhe-nh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87750" y="2929850"/>
            <a:ext cx="458334" cy="458334"/>
          </a:xfrm>
          <a:prstGeom prst="rect">
            <a:avLst/>
          </a:prstGeom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856" y="3708143"/>
            <a:ext cx="1862768" cy="214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Welcome to Basky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19" y="4830261"/>
            <a:ext cx="1852195" cy="97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khế 1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309" y="2467822"/>
            <a:ext cx="627822" cy="78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khế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749" y="1618674"/>
            <a:ext cx="632596" cy="784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khế 2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17" y="2470209"/>
            <a:ext cx="632596" cy="784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khế 4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932" y="2544729"/>
            <a:ext cx="632596" cy="784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khế 5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748" y="3141160"/>
            <a:ext cx="632596" cy="784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962" y="2341007"/>
            <a:ext cx="692571" cy="74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545" y="1939415"/>
            <a:ext cx="692571" cy="74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191" y="1989545"/>
            <a:ext cx="692571" cy="74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606" y="2013760"/>
            <a:ext cx="692571" cy="74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021" y="2313403"/>
            <a:ext cx="692571" cy="74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14109" r="85396">
                        <a14:foregroundMark x1="22277" y1="22819" x2="48020" y2="38255"/>
                        <a14:foregroundMark x1="16089" y1="2013" x2="22277" y2="16779"/>
                        <a14:foregroundMark x1="24010" y1="18792" x2="33168" y2="24161"/>
                        <a14:foregroundMark x1="36386" y1="27517" x2="50990" y2="30872"/>
                        <a14:foregroundMark x1="50990" y1="30872" x2="67079" y2="25503"/>
                        <a14:foregroundMark x1="68317" y1="24832" x2="79208" y2="14094"/>
                        <a14:foregroundMark x1="79950" y1="14094" x2="83416" y2="671"/>
                        <a14:foregroundMark x1="81436" y1="22819" x2="72277" y2="72483"/>
                        <a14:foregroundMark x1="83416" y1="14765" x2="71287" y2="83221"/>
                        <a14:foregroundMark x1="71040" y1="36242" x2="60149" y2="95973"/>
                        <a14:foregroundMark x1="48020" y1="44295" x2="45050" y2="91275"/>
                        <a14:foregroundMark x1="18812" y1="23490" x2="34158" y2="88591"/>
                        <a14:foregroundMark x1="25990" y1="77181" x2="28960" y2="85906"/>
                        <a14:foregroundMark x1="15842" y1="10067" x2="23267" y2="74497"/>
                        <a14:foregroundMark x1="32178" y1="91275" x2="43317" y2="97315"/>
                        <a14:foregroundMark x1="82921" y1="25503" x2="75495" y2="83893"/>
                        <a14:foregroundMark x1="82178" y1="36242" x2="81188" y2="61745"/>
                        <a14:foregroundMark x1="79455" y1="67114" x2="75248" y2="77181"/>
                        <a14:foregroundMark x1="73515" y1="79866" x2="69059" y2="92617"/>
                        <a14:backgroundMark x1="32426" y1="12752" x2="67327" y2="12752"/>
                        <a14:backgroundMark x1="21287" y1="5369" x2="31683" y2="16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19" y="5132191"/>
            <a:ext cx="1851240" cy="68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799" y="3702854"/>
            <a:ext cx="1569015" cy="221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miley Face 1">
            <a:hlinkClick r:id="rId29" action="ppaction://hlinksldjump"/>
          </p:cNvPr>
          <p:cNvSpPr/>
          <p:nvPr/>
        </p:nvSpPr>
        <p:spPr>
          <a:xfrm>
            <a:off x="7391400" y="4978711"/>
            <a:ext cx="685800" cy="736289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023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 numSld="999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18 -0.11389 C 0.01406 -0.10902 0.00903 -0.10092 0.0033 -0.09259 C 0.00017 -0.08819 -0.00035 -0.08958 -0.00278 -0.08426 C -0.00746 -0.07361 -0.01389 -0.0581 -0.02066 -0.05046 C -0.025 -0.03819 -0.03125 -0.03009 -0.03733 -0.02083 C -0.04201 -0.01365 -0.04531 -0.00578 -0.05017 0.00023 C -0.05174 0.00371 -0.05312 0.00811 -0.05503 0.01088 C -0.05816 0.01528 -0.06458 0.02338 -0.06458 0.02361 C -0.06788 0.03264 -0.07378 0.04074 -0.07899 0.04676 C -0.08177 0.05394 -0.08524 0.06135 -0.08837 0.06783 C -0.09028 0.07153 -0.09288 0.07431 -0.09444 0.07848 C -0.09601 0.08264 -0.09913 0.09121 -0.09913 0.09144 C -0.09948 0.09398 -0.09948 0.09723 -0.10035 0.09977 C -0.10104 0.10186 -0.10295 0.10209 -0.10399 0.10394 C -0.1066 0.10834 -0.10833 0.11412 -0.11111 0.11875 C -0.11406 0.13426 -0.11163 0.12824 -0.11701 0.13773 C -0.11944 0.15023 -0.12309 0.15996 -0.12674 0.17153 C -0.12951 0.1919 -0.12708 0.18403 -0.13264 0.19676 C -0.13351 0.20162 -0.13368 0.20718 -0.13507 0.21158 C -0.13576 0.21412 -0.13767 0.21551 -0.13854 0.21806 C -0.14219 0.22732 -0.14271 0.23727 -0.1493 0.24121 C -0.15121 0.24468 -0.15365 0.24769 -0.15521 0.25186 C -0.15608 0.25394 -0.1566 0.25648 -0.15764 0.25811 C -0.1599 0.26158 -0.16476 0.26667 -0.16476 0.2669 C -0.1658 0.28195 -0.16562 0.28426 -0.17066 0.29422 C -0.17257 0.30903 -0.17413 0.32014 -0.17674 0.33426 C -0.17743 0.33843 -0.1783 0.34283 -0.17899 0.34699 C -0.17934 0.34908 -0.18021 0.35348 -0.18021 0.35371 C -0.18142 0.36111 -0.2026 0.4301 -0.20365 0.43635 " pathEditMode="relative" rAng="0" ptsTypes="AAAAAAAAAAAAAAAAAAAAAAAAAAAAA">
                                      <p:cBhvr>
                                        <p:cTn id="29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63 -0.15371 C -0.06875 -0.14884 -0.07378 -0.14074 -0.07951 -0.13241 C -0.08264 -0.12801 -0.08316 -0.1294 -0.08542 -0.12408 C -0.09028 -0.11343 -0.0967 -0.09792 -0.1033 -0.09028 C -0.10781 -0.07801 -0.11406 -0.06991 -0.11996 -0.06065 C -0.12465 -0.05347 -0.12795 -0.0456 -0.13299 -0.03958 C -0.13437 -0.03611 -0.13576 -0.03171 -0.13767 -0.02894 C -0.1408 -0.02454 -0.1474 -0.01644 -0.1474 -0.01621 C -0.15087 -0.00718 -0.1566 0.00092 -0.1618 0.00694 C -0.16458 0.01412 -0.16805 0.02153 -0.17118 0.02801 C -0.17309 0.03171 -0.17569 0.03449 -0.17726 0.03866 C -0.17882 0.04282 -0.18194 0.05139 -0.18194 0.05162 C -0.18229 0.05417 -0.18229 0.05741 -0.18316 0.05995 C -0.18385 0.06204 -0.18576 0.06227 -0.1868 0.06412 C -0.18941 0.06852 -0.19115 0.0743 -0.19392 0.07893 C -0.19687 0.09444 -0.19444 0.08842 -0.19983 0.09792 C -0.20226 0.11042 -0.2059 0.12014 -0.20955 0.13171 C -0.21233 0.15208 -0.2099 0.14421 -0.21528 0.15694 C -0.21632 0.1618 -0.21632 0.16736 -0.21788 0.17176 C -0.21858 0.1743 -0.22049 0.17569 -0.22135 0.17824 C -0.225 0.1875 -0.22552 0.19745 -0.23212 0.20139 C -0.23403 0.20486 -0.23646 0.20787 -0.23802 0.21204 C -0.23889 0.21412 -0.23941 0.21667 -0.24045 0.21829 C -0.24253 0.22176 -0.24757 0.22685 -0.24757 0.22708 C -0.24861 0.24213 -0.24826 0.24444 -0.25347 0.2544 C -0.25521 0.26921 -0.25677 0.28032 -0.25937 0.29444 C -0.26024 0.29861 -0.26094 0.30301 -0.2618 0.30717 C -0.26215 0.30926 -0.26302 0.31366 -0.26302 0.31389 C -0.26406 0.32129 -0.25382 0.43981 -0.25486 0.44606 " pathEditMode="relative" rAng="0" ptsTypes="AAAAAAAAAAAAAAAAAAAAAAAAAAAAA">
                                      <p:cBhvr>
                                        <p:cTn id="4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87" y="2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71 -0.10902 C 0.00729 -0.10601 0.00243 -0.10092 -0.00382 -0.09699 C -0.01042 -0.0787 -0.00174 -0.1 -0.01042 -0.08518 C -0.01285 -0.08078 -0.01476 -0.07523 -0.01719 -0.07083 C -0.0191 -0.06111 -0.02136 -0.05972 -0.02657 -0.05648 C -0.02865 -0.05115 -0.03021 -0.04606 -0.03334 -0.04236 C -0.03438 -0.04097 -0.03594 -0.04097 -0.03733 -0.03981 C -0.04115 -0.03588 -0.04966 -0.02731 -0.0533 -0.02083 C -0.05608 -0.01597 -0.05834 -0.01018 -0.06146 -0.00648 C -0.06424 -0.00324 -0.06962 0.00301 -0.06962 0.00325 C -0.07223 0.01713 -0.06875 0.00394 -0.07483 0.01482 C -0.07605 0.0169 -0.07639 0.01991 -0.07743 0.022 C -0.08004 0.02639 -0.08316 0.0294 -0.08559 0.0338 C -0.08855 0.04908 -0.09428 0.047 -0.10191 0.05047 C -0.10469 0.05186 -0.10868 0.05556 -0.11112 0.05764 C -0.11997 0.07362 -0.10938 0.05695 -0.12188 0.06713 C -0.13316 0.07616 -0.12743 0.07639 -0.13941 0.08149 C -0.14514 0.0919 -0.1507 0.09769 -0.15816 0.10301 C -0.15903 0.10625 -0.15955 0.10973 -0.16077 0.1125 C -0.16181 0.11528 -0.16372 0.1169 -0.16476 0.11968 C -0.16563 0.12176 -0.16546 0.12477 -0.16615 0.12686 C -0.16771 0.13172 -0.17049 0.13565 -0.17153 0.14098 C -0.17466 0.15811 -0.17257 0.15116 -0.17691 0.1625 C -0.17882 0.17639 -0.18039 0.1875 -0.18368 0.20047 C -0.18438 0.20371 -0.18525 0.20718 -0.18629 0.21019 C -0.18803 0.21505 -0.19167 0.22431 -0.19167 0.22454 C -0.19497 0.24213 -0.19306 0.23426 -0.19705 0.24815 C -0.19844 0.2588 -0.19896 0.26366 -0.20521 0.26713 C -0.20747 0.28033 -0.20886 0.29375 -0.21303 0.30533 C -0.21441 0.31412 -0.21719 0.32037 -0.21841 0.32917 C -0.22136 0.34769 -0.22188 0.36436 -0.22657 0.38149 C -0.2283 0.3882 -0.22674 0.397 -0.22934 0.40301 C -0.23039 0.40556 -0.23282 0.40463 -0.23455 0.40533 C -0.23681 0.4176 -0.24132 0.46436 -0.24289 0.47616 " pathEditMode="relative" rAng="0" ptsTypes="AAAAAAAAAAAAAAAAAAAAAAAAAAAAAAAAAA">
                                      <p:cBhvr>
                                        <p:cTn id="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30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-0.08264 C 0.01632 -0.08102 0.01441 -0.08009 0.01285 -0.07778 C 0.00487 -0.06597 0.01546 -0.07361 0.00608 -0.06829 C 0.00521 -0.06597 0.00469 -0.0632 0.00348 -0.06111 C 0.00226 -0.05903 0.00053 -0.05857 -0.00052 -0.05648 C -0.00572 -0.0463 -0.00381 -0.04213 -0.00989 -0.03727 C -0.0125 -0.03519 -0.01527 -0.03426 -0.01805 -0.03264 C -0.01944 -0.03195 -0.02204 -0.03033 -0.02204 -0.03009 C -0.02777 -0.01482 -0.02656 0.00162 -0.03402 0.01504 C -0.0375 0.03171 -0.03298 0.01204 -0.03958 0.0294 C -0.04045 0.03148 -0.0401 0.03426 -0.04097 0.03634 C -0.04236 0.04004 -0.04444 0.04282 -0.04618 0.04606 C -0.0493 0.05741 -0.05104 0.06204 -0.05694 0.06967 C -0.06545 0.09977 -0.05399 0.06342 -0.06371 0.08403 C -0.0651 0.0868 -0.0651 0.09074 -0.06631 0.09352 C -0.06736 0.09629 -0.06909 0.09838 -0.07031 0.10069 C -0.07291 0.11412 -0.07725 0.12639 -0.08385 0.13403 C -0.08697 0.15116 -0.09704 0.16204 -0.1026 0.17685 C -0.10451 0.18704 -0.1085 0.19028 -0.11336 0.19606 C -0.12135 0.21643 -0.11024 0.19004 -0.12013 0.20787 C -0.12465 0.2162 -0.12118 0.21319 -0.12395 0.22222 C -0.12743 0.23287 -0.1309 0.2419 -0.1375 0.24606 C -0.14965 0.26713 -0.13541 0.24051 -0.14288 0.26018 C -0.14566 0.26782 -0.15052 0.2743 -0.15364 0.28171 C -0.16197 0.30092 -0.1552 0.29166 -0.16302 0.30069 C -0.17239 0.32662 -0.15833 0.28958 -0.16961 0.31273 C -0.1717 0.3169 -0.17326 0.32222 -0.175 0.32685 C -0.17586 0.32916 -0.17777 0.33403 -0.17777 0.33426 C -0.1809 0.35162 -0.17847 0.34491 -0.18437 0.35555 C -0.18784 0.37291 -0.18854 0.38495 -0.19913 0.3912 C -0.20191 0.39444 -0.20625 0.39514 -0.20729 0.40069 C -0.20902 0.41018 -0.20729 0.40717 -0.21267 0.41018 C -0.21701 0.42176 -0.22586 0.42546 -0.23281 0.43171 C -0.2342 0.43981 -0.2368 0.44444 -0.2368 0.45301 " pathEditMode="relative" rAng="0" ptsTypes="AAAAAAAAAAAAAAAAAAAAAAAAAAAAAAAAAA">
                                      <p:cBhvr>
                                        <p:cTn id="6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0" y="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74 -0.02061 C -0.02691 -0.0132 -0.02934 -0.00463 -0.0335 0.00324 C -0.03715 0.01064 -0.04236 0.01597 -0.04566 0.02453 C -0.04861 0.03287 -0.05156 0.03819 -0.05625 0.04375 C -0.0592 0.05139 -0.06284 0.05717 -0.06562 0.06504 C -0.06614 0.06828 -0.06614 0.07152 -0.06701 0.07453 C -0.0677 0.07708 -0.06927 0.07893 -0.06979 0.08171 C -0.07291 0.10023 -0.06979 0.10092 -0.07777 0.11504 C -0.07951 0.12453 -0.08177 0.12939 -0.08576 0.13657 C -0.08767 0.15115 -0.08663 0.15926 -0.09392 0.16736 C -0.09757 0.17685 -0.10243 0.18402 -0.10729 0.1912 C -0.10868 0.19328 -0.11024 0.19583 -0.11128 0.19838 C -0.11232 0.20046 -0.11284 0.2037 -0.11389 0.20555 C -0.11649 0.20926 -0.11927 0.2118 -0.12205 0.21504 C -0.12343 0.21666 -0.12604 0.2199 -0.12604 0.22014 C -0.12847 0.2324 -0.12621 0.22569 -0.13541 0.23657 C -0.1368 0.23819 -0.13958 0.2412 -0.13958 0.24143 C -0.14184 0.25393 -0.14375 0.24884 -0.15017 0.25324 C -0.15538 0.25671 -0.15955 0.26041 -0.16493 0.26273 C -0.1677 0.26759 -0.16961 0.27176 -0.17309 0.27453 C -0.17569 0.27662 -0.18107 0.27939 -0.18107 0.27963 C -0.18298 0.28171 -0.18437 0.28541 -0.18645 0.28657 C -0.19201 0.28981 -0.19895 0.28981 -0.20538 0.29375 C -0.2085 0.30231 -0.21267 0.30463 -0.21736 0.31041 C -0.21927 0.31967 -0.22152 0.32477 -0.22534 0.33171 C -0.22743 0.34259 -0.22951 0.36504 -0.22951 0.36527 C -0.23003 0.37477 -0.22951 0.38657 -0.23211 0.39606 C -0.23628 0.41064 -0.2309 0.42222 -0.23368 0.43773 " pathEditMode="relative" rAng="0" ptsTypes="AAAAAAAAAAAAAAAAAAAAAAAAAAAA">
                                      <p:cBhvr>
                                        <p:cTn id="8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6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37511" y="850872"/>
            <a:ext cx="9181511" cy="5313809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170" y="908164"/>
            <a:ext cx="1718752" cy="124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91788" y="1251914"/>
            <a:ext cx="6348043" cy="1833336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Khi </a:t>
            </a:r>
            <a:r>
              <a:rPr lang="en-US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nhân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tự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nhiên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100 ta </a:t>
            </a:r>
            <a:r>
              <a:rPr lang="en-US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thế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3486292"/>
            <a:ext cx="7467599" cy="1833336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Khi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nhân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tự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nhiên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100 ta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việc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them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hai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bên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phải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492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2622550" y="2161969"/>
            <a:ext cx="4343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203325" y="3962400"/>
            <a:ext cx="2682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266700" y="4211914"/>
            <a:ext cx="42672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latin typeface="Arial" charset="0"/>
              </a:rPr>
              <a:t>25 x 6 =          x  25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2590800" y="1357313"/>
            <a:ext cx="1841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2438400" y="1433513"/>
            <a:ext cx="1841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3079" name="Rectangle 13"/>
          <p:cNvSpPr>
            <a:spLocks noChangeArrowheads="1"/>
          </p:cNvSpPr>
          <p:nvPr/>
        </p:nvSpPr>
        <p:spPr bwMode="auto">
          <a:xfrm>
            <a:off x="2362200" y="1600200"/>
            <a:ext cx="6858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sz="2000">
              <a:latin typeface="Arial" charset="0"/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266700" y="3265901"/>
            <a:ext cx="84582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err="1"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cs typeface="Times New Roman" panose="02020603050405020304" pitchFamily="18" charset="0"/>
              </a:rPr>
              <a:t>Điền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5067300" y="4148345"/>
            <a:ext cx="36576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latin typeface="Arial" charset="0"/>
              </a:rPr>
              <a:t>125 x 7 =  7 x </a:t>
            </a: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6172200" y="1370013"/>
            <a:ext cx="1841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6172200" y="1446213"/>
            <a:ext cx="1841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2279650" y="4224890"/>
            <a:ext cx="6858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latin typeface="Arial" charset="0"/>
              </a:rPr>
              <a:t>6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8087139" y="4095336"/>
            <a:ext cx="10668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latin typeface="Arial" charset="0"/>
              </a:rPr>
              <a:t>125</a:t>
            </a:r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2149475" y="4362450"/>
            <a:ext cx="762000" cy="40005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8087139" y="4233242"/>
            <a:ext cx="990600" cy="40005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20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6155" grpId="0" animBg="1"/>
      <p:bldP spid="6156" grpId="0" animBg="1"/>
      <p:bldP spid="6161" grpId="0"/>
      <p:bldP spid="6162" grpId="0"/>
      <p:bldP spid="6163" grpId="0" animBg="1"/>
      <p:bldP spid="6164" grpId="0" animBg="1"/>
      <p:bldP spid="6166" grpId="0"/>
      <p:bldP spid="6167" grpId="0"/>
      <p:bldP spid="6168" grpId="0" animBg="1"/>
      <p:bldP spid="616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37511" y="850872"/>
            <a:ext cx="9181511" cy="5313809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170" y="908164"/>
            <a:ext cx="1718752" cy="124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7205" y="1337852"/>
            <a:ext cx="6348043" cy="1833336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5414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256 x 1000 = ?</a:t>
            </a:r>
          </a:p>
        </p:txBody>
      </p:sp>
      <p:sp>
        <p:nvSpPr>
          <p:cNvPr id="5" name="Rectangle 4"/>
          <p:cNvSpPr/>
          <p:nvPr/>
        </p:nvSpPr>
        <p:spPr>
          <a:xfrm>
            <a:off x="1174522" y="3658167"/>
            <a:ext cx="6348043" cy="1833336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5414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256 000</a:t>
            </a:r>
          </a:p>
        </p:txBody>
      </p:sp>
    </p:spTree>
    <p:extLst>
      <p:ext uri="{BB962C8B-B14F-4D97-AF65-F5344CB8AC3E}">
        <p14:creationId xmlns:p14="http://schemas.microsoft.com/office/powerpoint/2010/main" val="364745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37511" y="850872"/>
            <a:ext cx="9181511" cy="5313809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170" y="908164"/>
            <a:ext cx="1718752" cy="124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39886" y="1344779"/>
            <a:ext cx="6348043" cy="1833336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5414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20020 : 10 = ?</a:t>
            </a:r>
          </a:p>
        </p:txBody>
      </p:sp>
      <p:sp>
        <p:nvSpPr>
          <p:cNvPr id="5" name="Rectangle 4"/>
          <p:cNvSpPr/>
          <p:nvPr/>
        </p:nvSpPr>
        <p:spPr>
          <a:xfrm>
            <a:off x="1126031" y="3727021"/>
            <a:ext cx="6348043" cy="1833336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5414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2002</a:t>
            </a:r>
          </a:p>
        </p:txBody>
      </p:sp>
    </p:spTree>
    <p:extLst>
      <p:ext uri="{BB962C8B-B14F-4D97-AF65-F5344CB8AC3E}">
        <p14:creationId xmlns:p14="http://schemas.microsoft.com/office/powerpoint/2010/main" val="108340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37511" y="850872"/>
            <a:ext cx="9181511" cy="5313809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170" y="908164"/>
            <a:ext cx="1718752" cy="124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91788" y="1251914"/>
            <a:ext cx="6348043" cy="1833336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5414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9100 : 10 = ?</a:t>
            </a:r>
          </a:p>
        </p:txBody>
      </p:sp>
      <p:sp>
        <p:nvSpPr>
          <p:cNvPr id="5" name="Rectangle 4"/>
          <p:cNvSpPr/>
          <p:nvPr/>
        </p:nvSpPr>
        <p:spPr>
          <a:xfrm>
            <a:off x="1174522" y="3658167"/>
            <a:ext cx="6348043" cy="1833336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5414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910</a:t>
            </a:r>
          </a:p>
        </p:txBody>
      </p:sp>
    </p:spTree>
    <p:extLst>
      <p:ext uri="{BB962C8B-B14F-4D97-AF65-F5344CB8AC3E}">
        <p14:creationId xmlns:p14="http://schemas.microsoft.com/office/powerpoint/2010/main" val="224187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37511" y="850872"/>
            <a:ext cx="9181511" cy="5313809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170" y="908164"/>
            <a:ext cx="1718752" cy="124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91788" y="1251914"/>
            <a:ext cx="6348043" cy="1833336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5414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1020 x 100 = ?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74522" y="3658167"/>
            <a:ext cx="6348043" cy="1833336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5414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102 000</a:t>
            </a:r>
          </a:p>
        </p:txBody>
      </p:sp>
    </p:spTree>
    <p:extLst>
      <p:ext uri="{BB962C8B-B14F-4D97-AF65-F5344CB8AC3E}">
        <p14:creationId xmlns:p14="http://schemas.microsoft.com/office/powerpoint/2010/main" val="159556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92">
            <a:extLst>
              <a:ext uri="{FF2B5EF4-FFF2-40B4-BE49-F238E27FC236}">
                <a16:creationId xmlns:a16="http://schemas.microsoft.com/office/drawing/2014/main" id="{497F67A0-42BB-4024-9EAC-8E5A21987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2327275"/>
            <a:ext cx="184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9139" name="标题 1">
            <a:extLst>
              <a:ext uri="{FF2B5EF4-FFF2-40B4-BE49-F238E27FC236}">
                <a16:creationId xmlns:a16="http://schemas.microsoft.com/office/drawing/2014/main" id="{EEA10AB2-ACE6-4E59-AA9C-39B59BAAF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" y="1096963"/>
            <a:ext cx="8229600" cy="349250"/>
          </a:xfrm>
        </p:spPr>
        <p:txBody>
          <a:bodyPr/>
          <a:lstStyle/>
          <a:p>
            <a:pPr eaLnBrk="1" hangingPunct="1">
              <a:spcBef>
                <a:spcPts val="450"/>
              </a:spcBef>
              <a:spcAft>
                <a:spcPts val="450"/>
              </a:spcAft>
            </a:pPr>
            <a:r>
              <a:rPr lang="en-US" alt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Tập</a:t>
            </a:r>
            <a:r>
              <a:rPr lang="en-US" alt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đi</a:t>
            </a:r>
            <a:r>
              <a:rPr lang="en-US" alt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siêu</a:t>
            </a:r>
            <a:r>
              <a:rPr lang="en-US" alt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thị</a:t>
            </a:r>
            <a:r>
              <a:rPr lang="en-US" alt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cùng</a:t>
            </a:r>
            <a:r>
              <a:rPr lang="en-US" alt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Mẹ</a:t>
            </a:r>
            <a:r>
              <a:rPr lang="en-US" alt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en-US" altLang="en-US" sz="28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EF30404-EEC4-497E-8D4B-342B14089BD4}"/>
              </a:ext>
            </a:extLst>
          </p:cNvPr>
          <p:cNvSpPr/>
          <p:nvPr/>
        </p:nvSpPr>
        <p:spPr>
          <a:xfrm>
            <a:off x="179388" y="2074863"/>
            <a:ext cx="4083050" cy="1811337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图片 15">
            <a:extLst>
              <a:ext uri="{FF2B5EF4-FFF2-40B4-BE49-F238E27FC236}">
                <a16:creationId xmlns:a16="http://schemas.microsoft.com/office/drawing/2014/main" id="{D9B03635-79D9-49CE-BFBB-7EB4202F4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5" y="1341438"/>
            <a:ext cx="4233863" cy="45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42" name="TextBox 5">
            <a:extLst>
              <a:ext uri="{FF2B5EF4-FFF2-40B4-BE49-F238E27FC236}">
                <a16:creationId xmlns:a16="http://schemas.microsoft.com/office/drawing/2014/main" id="{ECA3AB65-89A5-4B31-9E2D-647DA3BF7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595563"/>
            <a:ext cx="350043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vi-VN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altLang="vi-VN" sz="4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endParaRPr kumimoji="0" lang="en-US" altLang="vi-VN" sz="4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矩形 20">
            <a:extLst>
              <a:ext uri="{FF2B5EF4-FFF2-40B4-BE49-F238E27FC236}">
                <a16:creationId xmlns:a16="http://schemas.microsoft.com/office/drawing/2014/main" id="{4320A4EA-CEF8-4571-AC8A-7BD0F9241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3" y="2420938"/>
            <a:ext cx="33448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89013" indent="-379413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22413" indent="-303213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132013" indent="-303213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741613" indent="-303213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198813" indent="-30321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656013" indent="-30321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113213" indent="-30321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570413" indent="-30321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Mẹ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mua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 1kg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 </a:t>
            </a:r>
            <a:r>
              <a:rPr kumimoji="0" lang="en-US" altLang="zh-C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cá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 </a:t>
            </a:r>
            <a:r>
              <a:rPr kumimoji="0" lang="en-US" altLang="zh-C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hồi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, 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biết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 100g 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cá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có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giá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 35 000 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đồng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. 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Vậy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 1kg 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cá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 </a:t>
            </a:r>
            <a:r>
              <a:rPr kumimoji="0" lang="en-US" altLang="zh-C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hồi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có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giá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 bao 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nhiêu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tiền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?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5F38A55-E5D8-4900-A496-682D99E992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33" y="1055006"/>
            <a:ext cx="3086101" cy="4131216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88C76365-8BF1-4CD7-B29B-95A5E28146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693" y="1562920"/>
            <a:ext cx="7315406" cy="4131217"/>
          </a:xfrm>
          <a:prstGeom prst="rect">
            <a:avLst/>
          </a:prstGeom>
        </p:spPr>
      </p:pic>
      <p:pic>
        <p:nvPicPr>
          <p:cNvPr id="7" name="图片 17">
            <a:extLst>
              <a:ext uri="{FF2B5EF4-FFF2-40B4-BE49-F238E27FC236}">
                <a16:creationId xmlns:a16="http://schemas.microsoft.com/office/drawing/2014/main" id="{E677A009-7561-41EF-AB5B-3613160CC0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1088" y="5130843"/>
            <a:ext cx="3385125" cy="452025"/>
          </a:xfrm>
          <a:prstGeom prst="rect">
            <a:avLst/>
          </a:prstGeom>
        </p:spPr>
      </p:pic>
      <p:pic>
        <p:nvPicPr>
          <p:cNvPr id="8" name="图片 18">
            <a:extLst>
              <a:ext uri="{FF2B5EF4-FFF2-40B4-BE49-F238E27FC236}">
                <a16:creationId xmlns:a16="http://schemas.microsoft.com/office/drawing/2014/main" id="{BFE2701F-3C05-4963-80A2-CF73578D02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0246" y="5113984"/>
            <a:ext cx="3342094" cy="387450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F8BF6074-508E-4F68-AEE2-FEFB4AAA48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2120" y="5625427"/>
            <a:ext cx="2349879" cy="272423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91653F6A-3CB5-4511-8240-83A4553157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0072" y="5561019"/>
            <a:ext cx="2349879" cy="272423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id="{67191AB9-681D-4C86-ACCE-EE25064F34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5613" y="429435"/>
            <a:ext cx="1192409" cy="1174575"/>
          </a:xfrm>
          <a:prstGeom prst="rect">
            <a:avLst/>
          </a:prstGeom>
        </p:spPr>
      </p:pic>
      <p:pic>
        <p:nvPicPr>
          <p:cNvPr id="12" name="图片 23">
            <a:extLst>
              <a:ext uri="{FF2B5EF4-FFF2-40B4-BE49-F238E27FC236}">
                <a16:creationId xmlns:a16="http://schemas.microsoft.com/office/drawing/2014/main" id="{DBE67AD7-1F14-45D3-A982-520066E07E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4427" y="2410289"/>
            <a:ext cx="767391" cy="710325"/>
          </a:xfrm>
          <a:prstGeom prst="rect">
            <a:avLst/>
          </a:prstGeom>
        </p:spPr>
      </p:pic>
      <p:pic>
        <p:nvPicPr>
          <p:cNvPr id="13" name="图片 25">
            <a:extLst>
              <a:ext uri="{FF2B5EF4-FFF2-40B4-BE49-F238E27FC236}">
                <a16:creationId xmlns:a16="http://schemas.microsoft.com/office/drawing/2014/main" id="{94C09F0B-CF8D-4762-920D-2EC5A5B1E4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2139" y="1163864"/>
            <a:ext cx="1018406" cy="889700"/>
          </a:xfrm>
          <a:prstGeom prst="rect">
            <a:avLst/>
          </a:prstGeom>
        </p:spPr>
      </p:pic>
      <p:pic>
        <p:nvPicPr>
          <p:cNvPr id="14" name="图片 22">
            <a:extLst>
              <a:ext uri="{FF2B5EF4-FFF2-40B4-BE49-F238E27FC236}">
                <a16:creationId xmlns:a16="http://schemas.microsoft.com/office/drawing/2014/main" id="{AB1FE37A-C163-4277-A532-A4197A04C2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96205" y="429435"/>
            <a:ext cx="1192409" cy="1174575"/>
          </a:xfrm>
          <a:prstGeom prst="rect">
            <a:avLst/>
          </a:prstGeom>
        </p:spPr>
      </p:pic>
      <p:pic>
        <p:nvPicPr>
          <p:cNvPr id="15" name="图片 25">
            <a:extLst>
              <a:ext uri="{FF2B5EF4-FFF2-40B4-BE49-F238E27FC236}">
                <a16:creationId xmlns:a16="http://schemas.microsoft.com/office/drawing/2014/main" id="{77B09F08-5CCF-4E97-93D9-F07AC0456A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625" y="1763441"/>
            <a:ext cx="680514" cy="594511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CC244CC-CBF1-4228-BF10-28FA82ED3513}"/>
              </a:ext>
            </a:extLst>
          </p:cNvPr>
          <p:cNvSpPr txBox="1"/>
          <p:nvPr/>
        </p:nvSpPr>
        <p:spPr>
          <a:xfrm>
            <a:off x="2909700" y="1639482"/>
            <a:ext cx="39571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Dặn</a:t>
            </a:r>
            <a:r>
              <a:rPr lang="en-US" sz="3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dò</a:t>
            </a:r>
            <a:endParaRPr lang="en-US" sz="3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ADE4C85B-F039-4F0C-BB8F-20463C547A3B}"/>
              </a:ext>
            </a:extLst>
          </p:cNvPr>
          <p:cNvSpPr txBox="1"/>
          <p:nvPr/>
        </p:nvSpPr>
        <p:spPr>
          <a:xfrm>
            <a:off x="2485221" y="2733242"/>
            <a:ext cx="45590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-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Ôn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lại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cách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nhân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(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hoặc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chia)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với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10, 100, 1000,…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D70A176C-965D-41BF-B31D-B8960957065D}"/>
              </a:ext>
            </a:extLst>
          </p:cNvPr>
          <p:cNvSpPr txBox="1"/>
          <p:nvPr/>
        </p:nvSpPr>
        <p:spPr>
          <a:xfrm flipH="1">
            <a:off x="2429692" y="3445656"/>
            <a:ext cx="45680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-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Hoàn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thành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các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bài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tập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vào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vở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ô li.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C5F1B1B0-88B6-48AF-A5B0-7C05E36955AE}"/>
              </a:ext>
            </a:extLst>
          </p:cNvPr>
          <p:cNvSpPr txBox="1"/>
          <p:nvPr/>
        </p:nvSpPr>
        <p:spPr>
          <a:xfrm>
            <a:off x="2429693" y="3786883"/>
            <a:ext cx="49171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-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Xem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trước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bài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sau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: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Tính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chất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kết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hợp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của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phép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nhân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240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9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4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5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9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3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2" presetClass="entr" presetSubtype="9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3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8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4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4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7" grpId="0"/>
          <p:bldP spid="19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7" grpId="0"/>
          <p:bldP spid="19" grpId="0"/>
          <p:bldP spid="21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37"/>
          <p:cNvSpPr txBox="1">
            <a:spLocks noGrp="1"/>
          </p:cNvSpPr>
          <p:nvPr>
            <p:ph type="title"/>
          </p:nvPr>
        </p:nvSpPr>
        <p:spPr>
          <a:xfrm>
            <a:off x="4415975" y="2933096"/>
            <a:ext cx="4576671" cy="757574"/>
          </a:xfrm>
          <a:prstGeom prst="rect">
            <a:avLst/>
          </a:prstGeom>
        </p:spPr>
        <p:txBody>
          <a:bodyPr spcFirstLastPara="1" wrap="square" lIns="91505" tIns="91505" rIns="91505" bIns="91505" anchor="b" anchorCtr="0">
            <a:noAutofit/>
          </a:bodyPr>
          <a:lstStyle/>
          <a:p>
            <a:pPr algn="ctr"/>
            <a:r>
              <a:rPr lang="en-US" sz="6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Chúc</a:t>
            </a:r>
            <a:r>
              <a:rPr lang="en-US" sz="6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con </a:t>
            </a:r>
            <a:r>
              <a:rPr lang="en-US" sz="6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học</a:t>
            </a:r>
            <a:r>
              <a:rPr lang="en-US" sz="6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tốt</a:t>
            </a:r>
            <a:endParaRPr lang="en-US" sz="6000" b="1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558" name="Google Shape;1558;p37"/>
          <p:cNvSpPr/>
          <p:nvPr/>
        </p:nvSpPr>
        <p:spPr>
          <a:xfrm>
            <a:off x="884926" y="3172555"/>
            <a:ext cx="157495" cy="215329"/>
          </a:xfrm>
          <a:custGeom>
            <a:avLst/>
            <a:gdLst/>
            <a:ahLst/>
            <a:cxnLst/>
            <a:rect l="l" t="t" r="r" b="b"/>
            <a:pathLst>
              <a:path w="2394" h="3265" extrusionOk="0">
                <a:moveTo>
                  <a:pt x="762" y="0"/>
                </a:moveTo>
                <a:cubicBezTo>
                  <a:pt x="461" y="0"/>
                  <a:pt x="113" y="815"/>
                  <a:pt x="113" y="815"/>
                </a:cubicBezTo>
                <a:cubicBezTo>
                  <a:pt x="113" y="815"/>
                  <a:pt x="1" y="2398"/>
                  <a:pt x="436" y="2969"/>
                </a:cubicBezTo>
                <a:cubicBezTo>
                  <a:pt x="601" y="3184"/>
                  <a:pt x="898" y="3264"/>
                  <a:pt x="1207" y="3264"/>
                </a:cubicBezTo>
                <a:cubicBezTo>
                  <a:pt x="1719" y="3264"/>
                  <a:pt x="2266" y="3043"/>
                  <a:pt x="2309" y="2844"/>
                </a:cubicBezTo>
                <a:cubicBezTo>
                  <a:pt x="2353" y="2638"/>
                  <a:pt x="1855" y="2600"/>
                  <a:pt x="1481" y="2600"/>
                </a:cubicBezTo>
                <a:cubicBezTo>
                  <a:pt x="1306" y="2600"/>
                  <a:pt x="1158" y="2608"/>
                  <a:pt x="1106" y="2611"/>
                </a:cubicBezTo>
                <a:lnTo>
                  <a:pt x="1106" y="2611"/>
                </a:lnTo>
                <a:cubicBezTo>
                  <a:pt x="1271" y="2600"/>
                  <a:pt x="2393" y="2507"/>
                  <a:pt x="2372" y="2174"/>
                </a:cubicBezTo>
                <a:cubicBezTo>
                  <a:pt x="2357" y="1973"/>
                  <a:pt x="1913" y="1929"/>
                  <a:pt x="1524" y="1929"/>
                </a:cubicBezTo>
                <a:cubicBezTo>
                  <a:pt x="1217" y="1929"/>
                  <a:pt x="944" y="1956"/>
                  <a:pt x="944" y="1956"/>
                </a:cubicBezTo>
                <a:cubicBezTo>
                  <a:pt x="944" y="1956"/>
                  <a:pt x="2240" y="1798"/>
                  <a:pt x="2174" y="1376"/>
                </a:cubicBezTo>
                <a:cubicBezTo>
                  <a:pt x="2145" y="1205"/>
                  <a:pt x="1904" y="1154"/>
                  <a:pt x="1629" y="1154"/>
                </a:cubicBezTo>
                <a:cubicBezTo>
                  <a:pt x="1382" y="1154"/>
                  <a:pt x="1107" y="1195"/>
                  <a:pt x="930" y="1227"/>
                </a:cubicBezTo>
                <a:lnTo>
                  <a:pt x="930" y="1227"/>
                </a:lnTo>
                <a:cubicBezTo>
                  <a:pt x="1332" y="1142"/>
                  <a:pt x="2237" y="925"/>
                  <a:pt x="2108" y="703"/>
                </a:cubicBezTo>
                <a:cubicBezTo>
                  <a:pt x="2053" y="609"/>
                  <a:pt x="1885" y="577"/>
                  <a:pt x="1684" y="577"/>
                </a:cubicBezTo>
                <a:cubicBezTo>
                  <a:pt x="1284" y="577"/>
                  <a:pt x="756" y="703"/>
                  <a:pt x="756" y="703"/>
                </a:cubicBezTo>
                <a:cubicBezTo>
                  <a:pt x="756" y="703"/>
                  <a:pt x="1063" y="27"/>
                  <a:pt x="773" y="1"/>
                </a:cubicBezTo>
                <a:cubicBezTo>
                  <a:pt x="769" y="1"/>
                  <a:pt x="766" y="0"/>
                  <a:pt x="762" y="0"/>
                </a:cubicBezTo>
                <a:close/>
              </a:path>
            </a:pathLst>
          </a:custGeom>
          <a:solidFill>
            <a:srgbClr val="FFE4DC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559" name="Google Shape;1559;p37"/>
          <p:cNvGrpSpPr/>
          <p:nvPr/>
        </p:nvGrpSpPr>
        <p:grpSpPr>
          <a:xfrm>
            <a:off x="828466" y="2112920"/>
            <a:ext cx="3743543" cy="3055986"/>
            <a:chOff x="828466" y="1258925"/>
            <a:chExt cx="3743543" cy="3048426"/>
          </a:xfrm>
        </p:grpSpPr>
        <p:grpSp>
          <p:nvGrpSpPr>
            <p:cNvPr id="1560" name="Google Shape;1560;p37"/>
            <p:cNvGrpSpPr/>
            <p:nvPr/>
          </p:nvGrpSpPr>
          <p:grpSpPr>
            <a:xfrm>
              <a:off x="1145471" y="4174188"/>
              <a:ext cx="3198980" cy="133163"/>
              <a:chOff x="1113383" y="4120138"/>
              <a:chExt cx="3198980" cy="133163"/>
            </a:xfrm>
          </p:grpSpPr>
          <p:sp>
            <p:nvSpPr>
              <p:cNvPr id="1561" name="Google Shape;1561;p37"/>
              <p:cNvSpPr/>
              <p:nvPr/>
            </p:nvSpPr>
            <p:spPr>
              <a:xfrm>
                <a:off x="1113383" y="4120138"/>
                <a:ext cx="1348418" cy="132338"/>
              </a:xfrm>
              <a:custGeom>
                <a:avLst/>
                <a:gdLst/>
                <a:ahLst/>
                <a:cxnLst/>
                <a:rect l="l" t="t" r="r" b="b"/>
                <a:pathLst>
                  <a:path w="19981" h="1961" extrusionOk="0">
                    <a:moveTo>
                      <a:pt x="9989" y="1"/>
                    </a:moveTo>
                    <a:cubicBezTo>
                      <a:pt x="4473" y="1"/>
                      <a:pt x="1" y="439"/>
                      <a:pt x="1" y="980"/>
                    </a:cubicBezTo>
                    <a:cubicBezTo>
                      <a:pt x="1" y="1519"/>
                      <a:pt x="4473" y="1960"/>
                      <a:pt x="9989" y="1960"/>
                    </a:cubicBezTo>
                    <a:cubicBezTo>
                      <a:pt x="15506" y="1960"/>
                      <a:pt x="19980" y="1519"/>
                      <a:pt x="19980" y="980"/>
                    </a:cubicBezTo>
                    <a:cubicBezTo>
                      <a:pt x="19980" y="439"/>
                      <a:pt x="15506" y="1"/>
                      <a:pt x="9989" y="1"/>
                    </a:cubicBezTo>
                    <a:close/>
                  </a:path>
                </a:pathLst>
              </a:custGeom>
              <a:solidFill>
                <a:srgbClr val="422C46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68739" tIns="68739" rIns="68739" bIns="68739" anchor="ctr" anchorCtr="0">
                <a:noAutofit/>
              </a:bodyPr>
              <a:lstStyle/>
              <a:p>
                <a:pPr defTabSz="68753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2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p37"/>
              <p:cNvSpPr/>
              <p:nvPr/>
            </p:nvSpPr>
            <p:spPr>
              <a:xfrm>
                <a:off x="2963946" y="4120963"/>
                <a:ext cx="1348418" cy="132338"/>
              </a:xfrm>
              <a:custGeom>
                <a:avLst/>
                <a:gdLst/>
                <a:ahLst/>
                <a:cxnLst/>
                <a:rect l="l" t="t" r="r" b="b"/>
                <a:pathLst>
                  <a:path w="19981" h="1961" extrusionOk="0">
                    <a:moveTo>
                      <a:pt x="9989" y="1"/>
                    </a:moveTo>
                    <a:cubicBezTo>
                      <a:pt x="4473" y="1"/>
                      <a:pt x="1" y="439"/>
                      <a:pt x="1" y="980"/>
                    </a:cubicBezTo>
                    <a:cubicBezTo>
                      <a:pt x="1" y="1519"/>
                      <a:pt x="4473" y="1960"/>
                      <a:pt x="9989" y="1960"/>
                    </a:cubicBezTo>
                    <a:cubicBezTo>
                      <a:pt x="15506" y="1960"/>
                      <a:pt x="19980" y="1519"/>
                      <a:pt x="19980" y="980"/>
                    </a:cubicBezTo>
                    <a:cubicBezTo>
                      <a:pt x="19980" y="439"/>
                      <a:pt x="15506" y="1"/>
                      <a:pt x="9989" y="1"/>
                    </a:cubicBezTo>
                    <a:close/>
                  </a:path>
                </a:pathLst>
              </a:custGeom>
              <a:solidFill>
                <a:srgbClr val="422C46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68739" tIns="68739" rIns="68739" bIns="68739" anchor="ctr" anchorCtr="0">
                <a:noAutofit/>
              </a:bodyPr>
              <a:lstStyle/>
              <a:p>
                <a:pPr defTabSz="68753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2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3" name="Google Shape;1563;p37"/>
            <p:cNvSpPr/>
            <p:nvPr/>
          </p:nvSpPr>
          <p:spPr>
            <a:xfrm>
              <a:off x="2994953" y="2562775"/>
              <a:ext cx="244993" cy="344398"/>
            </a:xfrm>
            <a:custGeom>
              <a:avLst/>
              <a:gdLst/>
              <a:ahLst/>
              <a:cxnLst/>
              <a:rect l="l" t="t" r="r" b="b"/>
              <a:pathLst>
                <a:path w="3724" h="5235" extrusionOk="0">
                  <a:moveTo>
                    <a:pt x="280" y="541"/>
                  </a:moveTo>
                  <a:cubicBezTo>
                    <a:pt x="281" y="545"/>
                    <a:pt x="282" y="547"/>
                    <a:pt x="283" y="548"/>
                  </a:cubicBezTo>
                  <a:lnTo>
                    <a:pt x="283" y="548"/>
                  </a:lnTo>
                  <a:cubicBezTo>
                    <a:pt x="282" y="546"/>
                    <a:pt x="281" y="544"/>
                    <a:pt x="280" y="541"/>
                  </a:cubicBezTo>
                  <a:close/>
                  <a:moveTo>
                    <a:pt x="283" y="548"/>
                  </a:moveTo>
                  <a:cubicBezTo>
                    <a:pt x="283" y="549"/>
                    <a:pt x="283" y="549"/>
                    <a:pt x="284" y="549"/>
                  </a:cubicBezTo>
                  <a:lnTo>
                    <a:pt x="284" y="549"/>
                  </a:lnTo>
                  <a:cubicBezTo>
                    <a:pt x="284" y="549"/>
                    <a:pt x="283" y="549"/>
                    <a:pt x="283" y="548"/>
                  </a:cubicBezTo>
                  <a:close/>
                  <a:moveTo>
                    <a:pt x="65" y="0"/>
                  </a:moveTo>
                  <a:cubicBezTo>
                    <a:pt x="51" y="0"/>
                    <a:pt x="39" y="7"/>
                    <a:pt x="30" y="18"/>
                  </a:cubicBezTo>
                  <a:cubicBezTo>
                    <a:pt x="0" y="48"/>
                    <a:pt x="0" y="91"/>
                    <a:pt x="30" y="124"/>
                  </a:cubicBezTo>
                  <a:cubicBezTo>
                    <a:pt x="50" y="144"/>
                    <a:pt x="66" y="170"/>
                    <a:pt x="86" y="193"/>
                  </a:cubicBezTo>
                  <a:cubicBezTo>
                    <a:pt x="165" y="299"/>
                    <a:pt x="228" y="407"/>
                    <a:pt x="277" y="529"/>
                  </a:cubicBezTo>
                  <a:lnTo>
                    <a:pt x="277" y="533"/>
                  </a:lnTo>
                  <a:cubicBezTo>
                    <a:pt x="279" y="534"/>
                    <a:pt x="280" y="538"/>
                    <a:pt x="280" y="541"/>
                  </a:cubicBezTo>
                  <a:lnTo>
                    <a:pt x="280" y="541"/>
                  </a:lnTo>
                  <a:cubicBezTo>
                    <a:pt x="280" y="541"/>
                    <a:pt x="280" y="540"/>
                    <a:pt x="280" y="539"/>
                  </a:cubicBezTo>
                  <a:lnTo>
                    <a:pt x="280" y="539"/>
                  </a:lnTo>
                  <a:cubicBezTo>
                    <a:pt x="327" y="655"/>
                    <a:pt x="363" y="770"/>
                    <a:pt x="389" y="892"/>
                  </a:cubicBezTo>
                  <a:cubicBezTo>
                    <a:pt x="416" y="1014"/>
                    <a:pt x="439" y="1140"/>
                    <a:pt x="449" y="1262"/>
                  </a:cubicBezTo>
                  <a:cubicBezTo>
                    <a:pt x="505" y="1727"/>
                    <a:pt x="508" y="2201"/>
                    <a:pt x="590" y="2663"/>
                  </a:cubicBezTo>
                  <a:cubicBezTo>
                    <a:pt x="630" y="2894"/>
                    <a:pt x="709" y="3122"/>
                    <a:pt x="801" y="3336"/>
                  </a:cubicBezTo>
                  <a:cubicBezTo>
                    <a:pt x="890" y="3550"/>
                    <a:pt x="1019" y="3751"/>
                    <a:pt x="1158" y="3936"/>
                  </a:cubicBezTo>
                  <a:cubicBezTo>
                    <a:pt x="1415" y="4276"/>
                    <a:pt x="1751" y="4553"/>
                    <a:pt x="2121" y="4761"/>
                  </a:cubicBezTo>
                  <a:cubicBezTo>
                    <a:pt x="2318" y="4876"/>
                    <a:pt x="2533" y="4972"/>
                    <a:pt x="2750" y="5051"/>
                  </a:cubicBezTo>
                  <a:cubicBezTo>
                    <a:pt x="2965" y="5130"/>
                    <a:pt x="3186" y="5186"/>
                    <a:pt x="3410" y="5229"/>
                  </a:cubicBezTo>
                  <a:cubicBezTo>
                    <a:pt x="3433" y="5232"/>
                    <a:pt x="3455" y="5235"/>
                    <a:pt x="3477" y="5235"/>
                  </a:cubicBezTo>
                  <a:cubicBezTo>
                    <a:pt x="3516" y="5235"/>
                    <a:pt x="3554" y="5227"/>
                    <a:pt x="3595" y="5206"/>
                  </a:cubicBezTo>
                  <a:cubicBezTo>
                    <a:pt x="3647" y="5179"/>
                    <a:pt x="3690" y="5123"/>
                    <a:pt x="3707" y="5067"/>
                  </a:cubicBezTo>
                  <a:cubicBezTo>
                    <a:pt x="3723" y="5005"/>
                    <a:pt x="3713" y="4939"/>
                    <a:pt x="3687" y="4883"/>
                  </a:cubicBezTo>
                  <a:cubicBezTo>
                    <a:pt x="3654" y="4823"/>
                    <a:pt x="3605" y="4793"/>
                    <a:pt x="3545" y="4770"/>
                  </a:cubicBezTo>
                  <a:cubicBezTo>
                    <a:pt x="3308" y="4678"/>
                    <a:pt x="3067" y="4589"/>
                    <a:pt x="2833" y="4487"/>
                  </a:cubicBezTo>
                  <a:cubicBezTo>
                    <a:pt x="2533" y="4348"/>
                    <a:pt x="2239" y="4190"/>
                    <a:pt x="1975" y="3992"/>
                  </a:cubicBezTo>
                  <a:cubicBezTo>
                    <a:pt x="1784" y="3837"/>
                    <a:pt x="1619" y="3666"/>
                    <a:pt x="1471" y="3471"/>
                  </a:cubicBezTo>
                  <a:cubicBezTo>
                    <a:pt x="1303" y="3240"/>
                    <a:pt x="1158" y="2986"/>
                    <a:pt x="1049" y="2722"/>
                  </a:cubicBezTo>
                  <a:cubicBezTo>
                    <a:pt x="966" y="2508"/>
                    <a:pt x="904" y="2284"/>
                    <a:pt x="854" y="2063"/>
                  </a:cubicBezTo>
                  <a:cubicBezTo>
                    <a:pt x="828" y="1941"/>
                    <a:pt x="808" y="1822"/>
                    <a:pt x="788" y="1707"/>
                  </a:cubicBezTo>
                  <a:cubicBezTo>
                    <a:pt x="762" y="1575"/>
                    <a:pt x="739" y="1446"/>
                    <a:pt x="709" y="1321"/>
                  </a:cubicBezTo>
                  <a:cubicBezTo>
                    <a:pt x="660" y="1083"/>
                    <a:pt x="594" y="853"/>
                    <a:pt x="508" y="635"/>
                  </a:cubicBezTo>
                  <a:cubicBezTo>
                    <a:pt x="416" y="414"/>
                    <a:pt x="294" y="206"/>
                    <a:pt x="135" y="25"/>
                  </a:cubicBezTo>
                  <a:cubicBezTo>
                    <a:pt x="125" y="8"/>
                    <a:pt x="102" y="5"/>
                    <a:pt x="86" y="5"/>
                  </a:cubicBezTo>
                  <a:cubicBezTo>
                    <a:pt x="78" y="2"/>
                    <a:pt x="71" y="0"/>
                    <a:pt x="65" y="0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7"/>
            <p:cNvSpPr/>
            <p:nvPr/>
          </p:nvSpPr>
          <p:spPr>
            <a:xfrm>
              <a:off x="3132713" y="2762046"/>
              <a:ext cx="154930" cy="98089"/>
            </a:xfrm>
            <a:custGeom>
              <a:avLst/>
              <a:gdLst/>
              <a:ahLst/>
              <a:cxnLst/>
              <a:rect l="l" t="t" r="r" b="b"/>
              <a:pathLst>
                <a:path w="2355" h="1491" extrusionOk="0">
                  <a:moveTo>
                    <a:pt x="60" y="0"/>
                  </a:moveTo>
                  <a:cubicBezTo>
                    <a:pt x="46" y="3"/>
                    <a:pt x="30" y="7"/>
                    <a:pt x="20" y="13"/>
                  </a:cubicBezTo>
                  <a:cubicBezTo>
                    <a:pt x="0" y="36"/>
                    <a:pt x="0" y="73"/>
                    <a:pt x="20" y="93"/>
                  </a:cubicBezTo>
                  <a:cubicBezTo>
                    <a:pt x="323" y="399"/>
                    <a:pt x="627" y="703"/>
                    <a:pt x="973" y="960"/>
                  </a:cubicBezTo>
                  <a:cubicBezTo>
                    <a:pt x="1059" y="1026"/>
                    <a:pt x="1151" y="1082"/>
                    <a:pt x="1247" y="1141"/>
                  </a:cubicBezTo>
                  <a:cubicBezTo>
                    <a:pt x="1336" y="1197"/>
                    <a:pt x="1431" y="1247"/>
                    <a:pt x="1530" y="1296"/>
                  </a:cubicBezTo>
                  <a:cubicBezTo>
                    <a:pt x="1629" y="1346"/>
                    <a:pt x="1728" y="1382"/>
                    <a:pt x="1830" y="1415"/>
                  </a:cubicBezTo>
                  <a:cubicBezTo>
                    <a:pt x="1946" y="1454"/>
                    <a:pt x="2065" y="1478"/>
                    <a:pt x="2190" y="1491"/>
                  </a:cubicBezTo>
                  <a:cubicBezTo>
                    <a:pt x="2220" y="1491"/>
                    <a:pt x="2243" y="1481"/>
                    <a:pt x="2266" y="1471"/>
                  </a:cubicBezTo>
                  <a:cubicBezTo>
                    <a:pt x="2302" y="1448"/>
                    <a:pt x="2328" y="1415"/>
                    <a:pt x="2342" y="1375"/>
                  </a:cubicBezTo>
                  <a:cubicBezTo>
                    <a:pt x="2355" y="1332"/>
                    <a:pt x="2345" y="1293"/>
                    <a:pt x="2325" y="1257"/>
                  </a:cubicBezTo>
                  <a:cubicBezTo>
                    <a:pt x="2309" y="1224"/>
                    <a:pt x="2272" y="1191"/>
                    <a:pt x="2236" y="1181"/>
                  </a:cubicBezTo>
                  <a:cubicBezTo>
                    <a:pt x="2091" y="1158"/>
                    <a:pt x="1949" y="1128"/>
                    <a:pt x="1811" y="1085"/>
                  </a:cubicBezTo>
                  <a:cubicBezTo>
                    <a:pt x="1669" y="1046"/>
                    <a:pt x="1534" y="999"/>
                    <a:pt x="1402" y="947"/>
                  </a:cubicBezTo>
                  <a:cubicBezTo>
                    <a:pt x="1092" y="805"/>
                    <a:pt x="805" y="620"/>
                    <a:pt x="541" y="416"/>
                  </a:cubicBezTo>
                  <a:lnTo>
                    <a:pt x="541" y="416"/>
                  </a:lnTo>
                  <a:lnTo>
                    <a:pt x="554" y="426"/>
                  </a:lnTo>
                  <a:cubicBezTo>
                    <a:pt x="393" y="300"/>
                    <a:pt x="244" y="162"/>
                    <a:pt x="99" y="20"/>
                  </a:cubicBezTo>
                  <a:cubicBezTo>
                    <a:pt x="86" y="7"/>
                    <a:pt x="76" y="0"/>
                    <a:pt x="60" y="0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7"/>
            <p:cNvSpPr/>
            <p:nvPr/>
          </p:nvSpPr>
          <p:spPr>
            <a:xfrm>
              <a:off x="4152820" y="2578893"/>
              <a:ext cx="122233" cy="289202"/>
            </a:xfrm>
            <a:custGeom>
              <a:avLst/>
              <a:gdLst/>
              <a:ahLst/>
              <a:cxnLst/>
              <a:rect l="l" t="t" r="r" b="b"/>
              <a:pathLst>
                <a:path w="1858" h="4396" extrusionOk="0">
                  <a:moveTo>
                    <a:pt x="699" y="3441"/>
                  </a:moveTo>
                  <a:cubicBezTo>
                    <a:pt x="697" y="3444"/>
                    <a:pt x="695" y="3446"/>
                    <a:pt x="692" y="3449"/>
                  </a:cubicBezTo>
                  <a:lnTo>
                    <a:pt x="692" y="3449"/>
                  </a:lnTo>
                  <a:cubicBezTo>
                    <a:pt x="694" y="3446"/>
                    <a:pt x="695" y="3443"/>
                    <a:pt x="699" y="3441"/>
                  </a:cubicBezTo>
                  <a:close/>
                  <a:moveTo>
                    <a:pt x="1788" y="1"/>
                  </a:moveTo>
                  <a:cubicBezTo>
                    <a:pt x="1762" y="4"/>
                    <a:pt x="1735" y="21"/>
                    <a:pt x="1729" y="50"/>
                  </a:cubicBezTo>
                  <a:cubicBezTo>
                    <a:pt x="1620" y="519"/>
                    <a:pt x="1544" y="993"/>
                    <a:pt x="1458" y="1468"/>
                  </a:cubicBezTo>
                  <a:cubicBezTo>
                    <a:pt x="1415" y="1689"/>
                    <a:pt x="1366" y="1907"/>
                    <a:pt x="1310" y="2128"/>
                  </a:cubicBezTo>
                  <a:cubicBezTo>
                    <a:pt x="1250" y="2349"/>
                    <a:pt x="1178" y="2573"/>
                    <a:pt x="1085" y="2781"/>
                  </a:cubicBezTo>
                  <a:cubicBezTo>
                    <a:pt x="980" y="3015"/>
                    <a:pt x="855" y="3237"/>
                    <a:pt x="699" y="3440"/>
                  </a:cubicBezTo>
                  <a:lnTo>
                    <a:pt x="699" y="3440"/>
                  </a:lnTo>
                  <a:cubicBezTo>
                    <a:pt x="699" y="3440"/>
                    <a:pt x="699" y="3440"/>
                    <a:pt x="700" y="3440"/>
                  </a:cubicBezTo>
                  <a:lnTo>
                    <a:pt x="700" y="3440"/>
                  </a:lnTo>
                  <a:cubicBezTo>
                    <a:pt x="699" y="3441"/>
                    <a:pt x="699" y="3441"/>
                    <a:pt x="699" y="3441"/>
                  </a:cubicBezTo>
                  <a:lnTo>
                    <a:pt x="699" y="3441"/>
                  </a:lnTo>
                  <a:cubicBezTo>
                    <a:pt x="699" y="3441"/>
                    <a:pt x="699" y="3441"/>
                    <a:pt x="699" y="3440"/>
                  </a:cubicBezTo>
                  <a:lnTo>
                    <a:pt x="699" y="3440"/>
                  </a:lnTo>
                  <a:cubicBezTo>
                    <a:pt x="694" y="3441"/>
                    <a:pt x="693" y="3446"/>
                    <a:pt x="691" y="3451"/>
                  </a:cubicBezTo>
                  <a:lnTo>
                    <a:pt x="691" y="3451"/>
                  </a:lnTo>
                  <a:cubicBezTo>
                    <a:pt x="691" y="3451"/>
                    <a:pt x="692" y="3450"/>
                    <a:pt x="692" y="3449"/>
                  </a:cubicBezTo>
                  <a:lnTo>
                    <a:pt x="692" y="3449"/>
                  </a:lnTo>
                  <a:cubicBezTo>
                    <a:pt x="692" y="3451"/>
                    <a:pt x="691" y="3452"/>
                    <a:pt x="690" y="3454"/>
                  </a:cubicBezTo>
                  <a:cubicBezTo>
                    <a:pt x="690" y="3453"/>
                    <a:pt x="690" y="3452"/>
                    <a:pt x="691" y="3451"/>
                  </a:cubicBezTo>
                  <a:lnTo>
                    <a:pt x="691" y="3451"/>
                  </a:lnTo>
                  <a:cubicBezTo>
                    <a:pt x="689" y="3453"/>
                    <a:pt x="688" y="3455"/>
                    <a:pt x="686" y="3457"/>
                  </a:cubicBezTo>
                  <a:cubicBezTo>
                    <a:pt x="607" y="3553"/>
                    <a:pt x="525" y="3645"/>
                    <a:pt x="436" y="3731"/>
                  </a:cubicBezTo>
                  <a:cubicBezTo>
                    <a:pt x="343" y="3816"/>
                    <a:pt x="245" y="3899"/>
                    <a:pt x="146" y="3978"/>
                  </a:cubicBezTo>
                  <a:lnTo>
                    <a:pt x="142" y="3978"/>
                  </a:lnTo>
                  <a:cubicBezTo>
                    <a:pt x="134" y="3982"/>
                    <a:pt x="125" y="3989"/>
                    <a:pt x="118" y="3996"/>
                  </a:cubicBezTo>
                  <a:lnTo>
                    <a:pt x="118" y="3996"/>
                  </a:lnTo>
                  <a:cubicBezTo>
                    <a:pt x="119" y="3996"/>
                    <a:pt x="121" y="3995"/>
                    <a:pt x="123" y="3994"/>
                  </a:cubicBezTo>
                  <a:lnTo>
                    <a:pt x="123" y="3994"/>
                  </a:lnTo>
                  <a:cubicBezTo>
                    <a:pt x="118" y="3999"/>
                    <a:pt x="112" y="4003"/>
                    <a:pt x="106" y="4007"/>
                  </a:cubicBezTo>
                  <a:lnTo>
                    <a:pt x="106" y="4007"/>
                  </a:lnTo>
                  <a:cubicBezTo>
                    <a:pt x="110" y="4004"/>
                    <a:pt x="114" y="4000"/>
                    <a:pt x="118" y="3996"/>
                  </a:cubicBezTo>
                  <a:lnTo>
                    <a:pt x="118" y="3996"/>
                  </a:lnTo>
                  <a:cubicBezTo>
                    <a:pt x="112" y="3999"/>
                    <a:pt x="109" y="4002"/>
                    <a:pt x="106" y="4007"/>
                  </a:cubicBezTo>
                  <a:lnTo>
                    <a:pt x="106" y="4007"/>
                  </a:lnTo>
                  <a:cubicBezTo>
                    <a:pt x="106" y="4007"/>
                    <a:pt x="106" y="4007"/>
                    <a:pt x="106" y="4007"/>
                  </a:cubicBezTo>
                  <a:lnTo>
                    <a:pt x="106" y="4007"/>
                  </a:lnTo>
                  <a:cubicBezTo>
                    <a:pt x="106" y="4007"/>
                    <a:pt x="106" y="4008"/>
                    <a:pt x="106" y="4008"/>
                  </a:cubicBezTo>
                  <a:cubicBezTo>
                    <a:pt x="106" y="4008"/>
                    <a:pt x="106" y="4008"/>
                    <a:pt x="106" y="4007"/>
                  </a:cubicBezTo>
                  <a:lnTo>
                    <a:pt x="106" y="4007"/>
                  </a:lnTo>
                  <a:cubicBezTo>
                    <a:pt x="97" y="4014"/>
                    <a:pt x="87" y="4019"/>
                    <a:pt x="76" y="4027"/>
                  </a:cubicBezTo>
                  <a:cubicBezTo>
                    <a:pt x="50" y="4051"/>
                    <a:pt x="30" y="4084"/>
                    <a:pt x="17" y="4123"/>
                  </a:cubicBezTo>
                  <a:cubicBezTo>
                    <a:pt x="1" y="4176"/>
                    <a:pt x="10" y="4238"/>
                    <a:pt x="40" y="4288"/>
                  </a:cubicBezTo>
                  <a:cubicBezTo>
                    <a:pt x="66" y="4337"/>
                    <a:pt x="113" y="4370"/>
                    <a:pt x="165" y="4387"/>
                  </a:cubicBezTo>
                  <a:cubicBezTo>
                    <a:pt x="183" y="4393"/>
                    <a:pt x="203" y="4396"/>
                    <a:pt x="223" y="4396"/>
                  </a:cubicBezTo>
                  <a:cubicBezTo>
                    <a:pt x="262" y="4396"/>
                    <a:pt x="302" y="4385"/>
                    <a:pt x="330" y="4364"/>
                  </a:cubicBezTo>
                  <a:cubicBezTo>
                    <a:pt x="492" y="4248"/>
                    <a:pt x="637" y="4123"/>
                    <a:pt x="772" y="3981"/>
                  </a:cubicBezTo>
                  <a:cubicBezTo>
                    <a:pt x="904" y="3846"/>
                    <a:pt x="1020" y="3694"/>
                    <a:pt x="1122" y="3533"/>
                  </a:cubicBezTo>
                  <a:cubicBezTo>
                    <a:pt x="1310" y="3243"/>
                    <a:pt x="1425" y="2923"/>
                    <a:pt x="1501" y="2593"/>
                  </a:cubicBezTo>
                  <a:cubicBezTo>
                    <a:pt x="1583" y="2263"/>
                    <a:pt x="1613" y="1923"/>
                    <a:pt x="1646" y="1587"/>
                  </a:cubicBezTo>
                  <a:cubicBezTo>
                    <a:pt x="1679" y="1241"/>
                    <a:pt x="1709" y="898"/>
                    <a:pt x="1758" y="552"/>
                  </a:cubicBezTo>
                  <a:cubicBezTo>
                    <a:pt x="1781" y="390"/>
                    <a:pt x="1811" y="235"/>
                    <a:pt x="1847" y="83"/>
                  </a:cubicBezTo>
                  <a:cubicBezTo>
                    <a:pt x="1857" y="50"/>
                    <a:pt x="1841" y="11"/>
                    <a:pt x="1804" y="4"/>
                  </a:cubicBezTo>
                  <a:cubicBezTo>
                    <a:pt x="1798" y="4"/>
                    <a:pt x="1795" y="1"/>
                    <a:pt x="1788" y="1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7"/>
            <p:cNvSpPr/>
            <p:nvPr/>
          </p:nvSpPr>
          <p:spPr>
            <a:xfrm>
              <a:off x="2703316" y="1258925"/>
              <a:ext cx="1868694" cy="1686331"/>
            </a:xfrm>
            <a:custGeom>
              <a:avLst/>
              <a:gdLst/>
              <a:ahLst/>
              <a:cxnLst/>
              <a:rect l="l" t="t" r="r" b="b"/>
              <a:pathLst>
                <a:path w="28405" h="25633" extrusionOk="0">
                  <a:moveTo>
                    <a:pt x="14046" y="0"/>
                  </a:moveTo>
                  <a:cubicBezTo>
                    <a:pt x="13349" y="0"/>
                    <a:pt x="12637" y="75"/>
                    <a:pt x="11926" y="215"/>
                  </a:cubicBezTo>
                  <a:cubicBezTo>
                    <a:pt x="10801" y="443"/>
                    <a:pt x="9716" y="855"/>
                    <a:pt x="8700" y="1439"/>
                  </a:cubicBezTo>
                  <a:cubicBezTo>
                    <a:pt x="7668" y="2029"/>
                    <a:pt x="6758" y="2784"/>
                    <a:pt x="5990" y="3675"/>
                  </a:cubicBezTo>
                  <a:cubicBezTo>
                    <a:pt x="5798" y="3896"/>
                    <a:pt x="5614" y="4136"/>
                    <a:pt x="5429" y="4387"/>
                  </a:cubicBezTo>
                  <a:cubicBezTo>
                    <a:pt x="5244" y="4641"/>
                    <a:pt x="5076" y="4931"/>
                    <a:pt x="4908" y="5267"/>
                  </a:cubicBezTo>
                  <a:cubicBezTo>
                    <a:pt x="4605" y="5871"/>
                    <a:pt x="4387" y="6498"/>
                    <a:pt x="4153" y="7197"/>
                  </a:cubicBezTo>
                  <a:lnTo>
                    <a:pt x="4103" y="7342"/>
                  </a:lnTo>
                  <a:cubicBezTo>
                    <a:pt x="3922" y="7886"/>
                    <a:pt x="3731" y="8447"/>
                    <a:pt x="3506" y="8984"/>
                  </a:cubicBezTo>
                  <a:lnTo>
                    <a:pt x="3523" y="8958"/>
                  </a:lnTo>
                  <a:lnTo>
                    <a:pt x="3523" y="8958"/>
                  </a:lnTo>
                  <a:cubicBezTo>
                    <a:pt x="3282" y="9499"/>
                    <a:pt x="3015" y="9964"/>
                    <a:pt x="2705" y="10363"/>
                  </a:cubicBezTo>
                  <a:cubicBezTo>
                    <a:pt x="2540" y="10570"/>
                    <a:pt x="2375" y="10745"/>
                    <a:pt x="2194" y="10907"/>
                  </a:cubicBezTo>
                  <a:cubicBezTo>
                    <a:pt x="2042" y="11045"/>
                    <a:pt x="1884" y="11171"/>
                    <a:pt x="1729" y="11299"/>
                  </a:cubicBezTo>
                  <a:lnTo>
                    <a:pt x="1646" y="11365"/>
                  </a:lnTo>
                  <a:cubicBezTo>
                    <a:pt x="1472" y="11507"/>
                    <a:pt x="1274" y="11665"/>
                    <a:pt x="1086" y="11840"/>
                  </a:cubicBezTo>
                  <a:cubicBezTo>
                    <a:pt x="904" y="12008"/>
                    <a:pt x="739" y="12186"/>
                    <a:pt x="594" y="12371"/>
                  </a:cubicBezTo>
                  <a:cubicBezTo>
                    <a:pt x="456" y="12556"/>
                    <a:pt x="344" y="12760"/>
                    <a:pt x="268" y="12981"/>
                  </a:cubicBezTo>
                  <a:cubicBezTo>
                    <a:pt x="195" y="13195"/>
                    <a:pt x="166" y="13443"/>
                    <a:pt x="185" y="13690"/>
                  </a:cubicBezTo>
                  <a:cubicBezTo>
                    <a:pt x="212" y="13980"/>
                    <a:pt x="298" y="14264"/>
                    <a:pt x="443" y="14508"/>
                  </a:cubicBezTo>
                  <a:cubicBezTo>
                    <a:pt x="545" y="14683"/>
                    <a:pt x="693" y="14848"/>
                    <a:pt x="878" y="15003"/>
                  </a:cubicBezTo>
                  <a:cubicBezTo>
                    <a:pt x="489" y="15382"/>
                    <a:pt x="215" y="15844"/>
                    <a:pt x="90" y="16338"/>
                  </a:cubicBezTo>
                  <a:cubicBezTo>
                    <a:pt x="17" y="16609"/>
                    <a:pt x="1" y="16905"/>
                    <a:pt x="34" y="17189"/>
                  </a:cubicBezTo>
                  <a:cubicBezTo>
                    <a:pt x="70" y="17496"/>
                    <a:pt x="166" y="17789"/>
                    <a:pt x="317" y="18063"/>
                  </a:cubicBezTo>
                  <a:cubicBezTo>
                    <a:pt x="525" y="18439"/>
                    <a:pt x="862" y="18756"/>
                    <a:pt x="1383" y="19069"/>
                  </a:cubicBezTo>
                  <a:cubicBezTo>
                    <a:pt x="1514" y="19148"/>
                    <a:pt x="1646" y="19217"/>
                    <a:pt x="1778" y="19293"/>
                  </a:cubicBezTo>
                  <a:cubicBezTo>
                    <a:pt x="2042" y="19438"/>
                    <a:pt x="2319" y="19587"/>
                    <a:pt x="2563" y="19775"/>
                  </a:cubicBezTo>
                  <a:cubicBezTo>
                    <a:pt x="2698" y="19887"/>
                    <a:pt x="2804" y="19999"/>
                    <a:pt x="2900" y="20114"/>
                  </a:cubicBezTo>
                  <a:cubicBezTo>
                    <a:pt x="2975" y="20220"/>
                    <a:pt x="3035" y="20322"/>
                    <a:pt x="3091" y="20437"/>
                  </a:cubicBezTo>
                  <a:cubicBezTo>
                    <a:pt x="3140" y="20563"/>
                    <a:pt x="3173" y="20691"/>
                    <a:pt x="3193" y="20827"/>
                  </a:cubicBezTo>
                  <a:cubicBezTo>
                    <a:pt x="3223" y="21104"/>
                    <a:pt x="3196" y="21377"/>
                    <a:pt x="3167" y="21648"/>
                  </a:cubicBezTo>
                  <a:lnTo>
                    <a:pt x="3150" y="21823"/>
                  </a:lnTo>
                  <a:cubicBezTo>
                    <a:pt x="3114" y="22248"/>
                    <a:pt x="3147" y="22581"/>
                    <a:pt x="3256" y="22878"/>
                  </a:cubicBezTo>
                  <a:cubicBezTo>
                    <a:pt x="3371" y="23204"/>
                    <a:pt x="3589" y="23488"/>
                    <a:pt x="3783" y="23725"/>
                  </a:cubicBezTo>
                  <a:cubicBezTo>
                    <a:pt x="3955" y="23930"/>
                    <a:pt x="4166" y="24131"/>
                    <a:pt x="4430" y="24339"/>
                  </a:cubicBezTo>
                  <a:cubicBezTo>
                    <a:pt x="4862" y="24675"/>
                    <a:pt x="5399" y="24955"/>
                    <a:pt x="6016" y="25163"/>
                  </a:cubicBezTo>
                  <a:cubicBezTo>
                    <a:pt x="6560" y="25345"/>
                    <a:pt x="7167" y="25460"/>
                    <a:pt x="7817" y="25496"/>
                  </a:cubicBezTo>
                  <a:cubicBezTo>
                    <a:pt x="7942" y="25506"/>
                    <a:pt x="8061" y="25510"/>
                    <a:pt x="8183" y="25510"/>
                  </a:cubicBezTo>
                  <a:cubicBezTo>
                    <a:pt x="8209" y="25510"/>
                    <a:pt x="8236" y="25510"/>
                    <a:pt x="8263" y="25510"/>
                  </a:cubicBezTo>
                  <a:cubicBezTo>
                    <a:pt x="8852" y="25510"/>
                    <a:pt x="9435" y="25441"/>
                    <a:pt x="9990" y="25302"/>
                  </a:cubicBezTo>
                  <a:cubicBezTo>
                    <a:pt x="10006" y="25312"/>
                    <a:pt x="10026" y="25315"/>
                    <a:pt x="10053" y="25315"/>
                  </a:cubicBezTo>
                  <a:cubicBezTo>
                    <a:pt x="10069" y="25315"/>
                    <a:pt x="10079" y="25315"/>
                    <a:pt x="10099" y="25312"/>
                  </a:cubicBezTo>
                  <a:cubicBezTo>
                    <a:pt x="10643" y="25209"/>
                    <a:pt x="11286" y="25087"/>
                    <a:pt x="11926" y="25005"/>
                  </a:cubicBezTo>
                  <a:cubicBezTo>
                    <a:pt x="12502" y="24936"/>
                    <a:pt x="13057" y="24902"/>
                    <a:pt x="13582" y="24902"/>
                  </a:cubicBezTo>
                  <a:cubicBezTo>
                    <a:pt x="13607" y="24902"/>
                    <a:pt x="13632" y="24903"/>
                    <a:pt x="13657" y="24903"/>
                  </a:cubicBezTo>
                  <a:lnTo>
                    <a:pt x="13703" y="24903"/>
                  </a:lnTo>
                  <a:cubicBezTo>
                    <a:pt x="14178" y="24906"/>
                    <a:pt x="14676" y="24952"/>
                    <a:pt x="15283" y="25035"/>
                  </a:cubicBezTo>
                  <a:lnTo>
                    <a:pt x="15296" y="25035"/>
                  </a:lnTo>
                  <a:lnTo>
                    <a:pt x="15313" y="25038"/>
                  </a:lnTo>
                  <a:cubicBezTo>
                    <a:pt x="15758" y="25104"/>
                    <a:pt x="16190" y="25186"/>
                    <a:pt x="16612" y="25265"/>
                  </a:cubicBezTo>
                  <a:cubicBezTo>
                    <a:pt x="17486" y="25427"/>
                    <a:pt x="18386" y="25595"/>
                    <a:pt x="19293" y="25628"/>
                  </a:cubicBezTo>
                  <a:cubicBezTo>
                    <a:pt x="19366" y="25632"/>
                    <a:pt x="19435" y="25632"/>
                    <a:pt x="19504" y="25632"/>
                  </a:cubicBezTo>
                  <a:cubicBezTo>
                    <a:pt x="19537" y="25632"/>
                    <a:pt x="19570" y="25632"/>
                    <a:pt x="19602" y="25632"/>
                  </a:cubicBezTo>
                  <a:cubicBezTo>
                    <a:pt x="20913" y="25632"/>
                    <a:pt x="22121" y="25310"/>
                    <a:pt x="23102" y="24702"/>
                  </a:cubicBezTo>
                  <a:cubicBezTo>
                    <a:pt x="23366" y="24540"/>
                    <a:pt x="23623" y="24345"/>
                    <a:pt x="23861" y="24124"/>
                  </a:cubicBezTo>
                  <a:cubicBezTo>
                    <a:pt x="24088" y="23917"/>
                    <a:pt x="24302" y="23676"/>
                    <a:pt x="24513" y="23386"/>
                  </a:cubicBezTo>
                  <a:cubicBezTo>
                    <a:pt x="24711" y="23115"/>
                    <a:pt x="24873" y="22822"/>
                    <a:pt x="24998" y="22574"/>
                  </a:cubicBezTo>
                  <a:lnTo>
                    <a:pt x="25021" y="22532"/>
                  </a:lnTo>
                  <a:cubicBezTo>
                    <a:pt x="25061" y="22449"/>
                    <a:pt x="25107" y="22367"/>
                    <a:pt x="25153" y="22284"/>
                  </a:cubicBezTo>
                  <a:cubicBezTo>
                    <a:pt x="25186" y="22228"/>
                    <a:pt x="25219" y="22169"/>
                    <a:pt x="25255" y="22116"/>
                  </a:cubicBezTo>
                  <a:cubicBezTo>
                    <a:pt x="25269" y="22100"/>
                    <a:pt x="25285" y="22083"/>
                    <a:pt x="25302" y="22070"/>
                  </a:cubicBezTo>
                  <a:lnTo>
                    <a:pt x="25325" y="22060"/>
                  </a:lnTo>
                  <a:cubicBezTo>
                    <a:pt x="25345" y="22050"/>
                    <a:pt x="25371" y="22047"/>
                    <a:pt x="25391" y="22043"/>
                  </a:cubicBezTo>
                  <a:cubicBezTo>
                    <a:pt x="25427" y="22037"/>
                    <a:pt x="25470" y="22037"/>
                    <a:pt x="25506" y="22037"/>
                  </a:cubicBezTo>
                  <a:cubicBezTo>
                    <a:pt x="25569" y="22037"/>
                    <a:pt x="25635" y="22043"/>
                    <a:pt x="25697" y="22047"/>
                  </a:cubicBezTo>
                  <a:lnTo>
                    <a:pt x="25780" y="22050"/>
                  </a:lnTo>
                  <a:cubicBezTo>
                    <a:pt x="25935" y="22060"/>
                    <a:pt x="26077" y="22067"/>
                    <a:pt x="26215" y="22067"/>
                  </a:cubicBezTo>
                  <a:cubicBezTo>
                    <a:pt x="26317" y="22067"/>
                    <a:pt x="26423" y="22067"/>
                    <a:pt x="26522" y="22060"/>
                  </a:cubicBezTo>
                  <a:cubicBezTo>
                    <a:pt x="26759" y="22043"/>
                    <a:pt x="26987" y="21984"/>
                    <a:pt x="27191" y="21888"/>
                  </a:cubicBezTo>
                  <a:cubicBezTo>
                    <a:pt x="27366" y="21813"/>
                    <a:pt x="27528" y="21697"/>
                    <a:pt x="27663" y="21542"/>
                  </a:cubicBezTo>
                  <a:cubicBezTo>
                    <a:pt x="27785" y="21407"/>
                    <a:pt x="27890" y="21242"/>
                    <a:pt x="27973" y="21038"/>
                  </a:cubicBezTo>
                  <a:cubicBezTo>
                    <a:pt x="28039" y="20873"/>
                    <a:pt x="28082" y="20685"/>
                    <a:pt x="28111" y="20444"/>
                  </a:cubicBezTo>
                  <a:cubicBezTo>
                    <a:pt x="28131" y="20253"/>
                    <a:pt x="28131" y="20048"/>
                    <a:pt x="28111" y="19811"/>
                  </a:cubicBezTo>
                  <a:cubicBezTo>
                    <a:pt x="28092" y="19587"/>
                    <a:pt x="28049" y="19359"/>
                    <a:pt x="27989" y="19135"/>
                  </a:cubicBezTo>
                  <a:cubicBezTo>
                    <a:pt x="27881" y="18729"/>
                    <a:pt x="27716" y="18343"/>
                    <a:pt x="27501" y="17990"/>
                  </a:cubicBezTo>
                  <a:cubicBezTo>
                    <a:pt x="27389" y="17806"/>
                    <a:pt x="27257" y="17631"/>
                    <a:pt x="27135" y="17460"/>
                  </a:cubicBezTo>
                  <a:lnTo>
                    <a:pt x="27092" y="17400"/>
                  </a:lnTo>
                  <a:cubicBezTo>
                    <a:pt x="26977" y="17245"/>
                    <a:pt x="26855" y="17074"/>
                    <a:pt x="26772" y="16886"/>
                  </a:cubicBezTo>
                  <a:cubicBezTo>
                    <a:pt x="26746" y="16810"/>
                    <a:pt x="26726" y="16744"/>
                    <a:pt x="26720" y="16678"/>
                  </a:cubicBezTo>
                  <a:cubicBezTo>
                    <a:pt x="26713" y="16619"/>
                    <a:pt x="26713" y="16559"/>
                    <a:pt x="26723" y="16497"/>
                  </a:cubicBezTo>
                  <a:cubicBezTo>
                    <a:pt x="26739" y="16411"/>
                    <a:pt x="26763" y="16325"/>
                    <a:pt x="26805" y="16233"/>
                  </a:cubicBezTo>
                  <a:cubicBezTo>
                    <a:pt x="26875" y="16081"/>
                    <a:pt x="26974" y="15929"/>
                    <a:pt x="27109" y="15751"/>
                  </a:cubicBezTo>
                  <a:cubicBezTo>
                    <a:pt x="27234" y="15600"/>
                    <a:pt x="27369" y="15451"/>
                    <a:pt x="27501" y="15306"/>
                  </a:cubicBezTo>
                  <a:cubicBezTo>
                    <a:pt x="27666" y="15125"/>
                    <a:pt x="27834" y="14940"/>
                    <a:pt x="27983" y="14742"/>
                  </a:cubicBezTo>
                  <a:cubicBezTo>
                    <a:pt x="28111" y="14567"/>
                    <a:pt x="28214" y="14373"/>
                    <a:pt x="28293" y="14172"/>
                  </a:cubicBezTo>
                  <a:cubicBezTo>
                    <a:pt x="28372" y="13954"/>
                    <a:pt x="28405" y="13710"/>
                    <a:pt x="28392" y="13443"/>
                  </a:cubicBezTo>
                  <a:cubicBezTo>
                    <a:pt x="28385" y="13311"/>
                    <a:pt x="28362" y="13176"/>
                    <a:pt x="28336" y="13040"/>
                  </a:cubicBezTo>
                  <a:cubicBezTo>
                    <a:pt x="28309" y="12932"/>
                    <a:pt x="28270" y="12819"/>
                    <a:pt x="28207" y="12684"/>
                  </a:cubicBezTo>
                  <a:cubicBezTo>
                    <a:pt x="28115" y="12486"/>
                    <a:pt x="27979" y="12302"/>
                    <a:pt x="27782" y="12110"/>
                  </a:cubicBezTo>
                  <a:cubicBezTo>
                    <a:pt x="27620" y="11959"/>
                    <a:pt x="27449" y="11827"/>
                    <a:pt x="27231" y="11675"/>
                  </a:cubicBezTo>
                  <a:lnTo>
                    <a:pt x="27086" y="11576"/>
                  </a:lnTo>
                  <a:cubicBezTo>
                    <a:pt x="26927" y="11467"/>
                    <a:pt x="26763" y="11352"/>
                    <a:pt x="26608" y="11233"/>
                  </a:cubicBezTo>
                  <a:cubicBezTo>
                    <a:pt x="26324" y="11006"/>
                    <a:pt x="26080" y="10758"/>
                    <a:pt x="25882" y="10501"/>
                  </a:cubicBezTo>
                  <a:cubicBezTo>
                    <a:pt x="25681" y="10227"/>
                    <a:pt x="25509" y="9917"/>
                    <a:pt x="25358" y="9561"/>
                  </a:cubicBezTo>
                  <a:cubicBezTo>
                    <a:pt x="25176" y="9103"/>
                    <a:pt x="25048" y="8631"/>
                    <a:pt x="24939" y="8186"/>
                  </a:cubicBezTo>
                  <a:cubicBezTo>
                    <a:pt x="24906" y="8048"/>
                    <a:pt x="24873" y="7906"/>
                    <a:pt x="24833" y="7771"/>
                  </a:cubicBezTo>
                  <a:cubicBezTo>
                    <a:pt x="24767" y="7494"/>
                    <a:pt x="24701" y="7223"/>
                    <a:pt x="24629" y="6949"/>
                  </a:cubicBezTo>
                  <a:cubicBezTo>
                    <a:pt x="24497" y="6451"/>
                    <a:pt x="24368" y="6049"/>
                    <a:pt x="24230" y="5686"/>
                  </a:cubicBezTo>
                  <a:cubicBezTo>
                    <a:pt x="24052" y="5225"/>
                    <a:pt x="23867" y="4862"/>
                    <a:pt x="23646" y="4549"/>
                  </a:cubicBezTo>
                  <a:cubicBezTo>
                    <a:pt x="23372" y="4146"/>
                    <a:pt x="23046" y="3846"/>
                    <a:pt x="22683" y="3645"/>
                  </a:cubicBezTo>
                  <a:cubicBezTo>
                    <a:pt x="22327" y="3450"/>
                    <a:pt x="21915" y="3348"/>
                    <a:pt x="21463" y="3345"/>
                  </a:cubicBezTo>
                  <a:cubicBezTo>
                    <a:pt x="21400" y="3345"/>
                    <a:pt x="21344" y="3345"/>
                    <a:pt x="21282" y="3348"/>
                  </a:cubicBezTo>
                  <a:cubicBezTo>
                    <a:pt x="20526" y="2425"/>
                    <a:pt x="19616" y="1670"/>
                    <a:pt x="18574" y="1106"/>
                  </a:cubicBezTo>
                  <a:cubicBezTo>
                    <a:pt x="18083" y="842"/>
                    <a:pt x="17552" y="618"/>
                    <a:pt x="16991" y="436"/>
                  </a:cubicBezTo>
                  <a:cubicBezTo>
                    <a:pt x="16473" y="271"/>
                    <a:pt x="15913" y="153"/>
                    <a:pt x="15319" y="73"/>
                  </a:cubicBezTo>
                  <a:cubicBezTo>
                    <a:pt x="14956" y="34"/>
                    <a:pt x="14564" y="4"/>
                    <a:pt x="14175" y="1"/>
                  </a:cubicBezTo>
                  <a:cubicBezTo>
                    <a:pt x="14132" y="0"/>
                    <a:pt x="14089" y="0"/>
                    <a:pt x="140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7"/>
            <p:cNvSpPr/>
            <p:nvPr/>
          </p:nvSpPr>
          <p:spPr>
            <a:xfrm>
              <a:off x="4390182" y="2240677"/>
              <a:ext cx="124799" cy="429658"/>
            </a:xfrm>
            <a:custGeom>
              <a:avLst/>
              <a:gdLst/>
              <a:ahLst/>
              <a:cxnLst/>
              <a:rect l="l" t="t" r="r" b="b"/>
              <a:pathLst>
                <a:path w="1897" h="6531" extrusionOk="0">
                  <a:moveTo>
                    <a:pt x="436" y="1"/>
                  </a:moveTo>
                  <a:cubicBezTo>
                    <a:pt x="376" y="4"/>
                    <a:pt x="340" y="37"/>
                    <a:pt x="324" y="83"/>
                  </a:cubicBezTo>
                  <a:cubicBezTo>
                    <a:pt x="165" y="459"/>
                    <a:pt x="46" y="848"/>
                    <a:pt x="20" y="1260"/>
                  </a:cubicBezTo>
                  <a:cubicBezTo>
                    <a:pt x="0" y="1600"/>
                    <a:pt x="66" y="1943"/>
                    <a:pt x="185" y="2263"/>
                  </a:cubicBezTo>
                  <a:cubicBezTo>
                    <a:pt x="442" y="2955"/>
                    <a:pt x="914" y="3542"/>
                    <a:pt x="1201" y="4218"/>
                  </a:cubicBezTo>
                  <a:cubicBezTo>
                    <a:pt x="1290" y="4443"/>
                    <a:pt x="1362" y="4674"/>
                    <a:pt x="1402" y="4918"/>
                  </a:cubicBezTo>
                  <a:cubicBezTo>
                    <a:pt x="1418" y="5053"/>
                    <a:pt x="1422" y="5191"/>
                    <a:pt x="1408" y="5326"/>
                  </a:cubicBezTo>
                  <a:cubicBezTo>
                    <a:pt x="1392" y="5409"/>
                    <a:pt x="1369" y="5488"/>
                    <a:pt x="1339" y="5561"/>
                  </a:cubicBezTo>
                  <a:cubicBezTo>
                    <a:pt x="1303" y="5640"/>
                    <a:pt x="1263" y="5709"/>
                    <a:pt x="1207" y="5775"/>
                  </a:cubicBezTo>
                  <a:cubicBezTo>
                    <a:pt x="1151" y="5844"/>
                    <a:pt x="1085" y="5907"/>
                    <a:pt x="1016" y="5966"/>
                  </a:cubicBezTo>
                  <a:cubicBezTo>
                    <a:pt x="967" y="6003"/>
                    <a:pt x="917" y="6032"/>
                    <a:pt x="864" y="6065"/>
                  </a:cubicBezTo>
                  <a:cubicBezTo>
                    <a:pt x="742" y="6131"/>
                    <a:pt x="703" y="6286"/>
                    <a:pt x="769" y="6402"/>
                  </a:cubicBezTo>
                  <a:cubicBezTo>
                    <a:pt x="814" y="6481"/>
                    <a:pt x="904" y="6530"/>
                    <a:pt x="994" y="6530"/>
                  </a:cubicBezTo>
                  <a:cubicBezTo>
                    <a:pt x="1035" y="6530"/>
                    <a:pt x="1075" y="6520"/>
                    <a:pt x="1112" y="6497"/>
                  </a:cubicBezTo>
                  <a:cubicBezTo>
                    <a:pt x="1204" y="6435"/>
                    <a:pt x="1296" y="6369"/>
                    <a:pt x="1382" y="6296"/>
                  </a:cubicBezTo>
                  <a:cubicBezTo>
                    <a:pt x="1468" y="6220"/>
                    <a:pt x="1540" y="6134"/>
                    <a:pt x="1610" y="6042"/>
                  </a:cubicBezTo>
                  <a:cubicBezTo>
                    <a:pt x="1666" y="5966"/>
                    <a:pt x="1709" y="5877"/>
                    <a:pt x="1745" y="5788"/>
                  </a:cubicBezTo>
                  <a:cubicBezTo>
                    <a:pt x="1781" y="5702"/>
                    <a:pt x="1808" y="5613"/>
                    <a:pt x="1824" y="5524"/>
                  </a:cubicBezTo>
                  <a:cubicBezTo>
                    <a:pt x="1897" y="5142"/>
                    <a:pt x="1821" y="4749"/>
                    <a:pt x="1679" y="4390"/>
                  </a:cubicBezTo>
                  <a:cubicBezTo>
                    <a:pt x="1606" y="4205"/>
                    <a:pt x="1514" y="4024"/>
                    <a:pt x="1415" y="3849"/>
                  </a:cubicBezTo>
                  <a:cubicBezTo>
                    <a:pt x="1313" y="3668"/>
                    <a:pt x="1194" y="3493"/>
                    <a:pt x="1082" y="3318"/>
                  </a:cubicBezTo>
                  <a:cubicBezTo>
                    <a:pt x="841" y="2955"/>
                    <a:pt x="604" y="2586"/>
                    <a:pt x="436" y="2180"/>
                  </a:cubicBezTo>
                  <a:cubicBezTo>
                    <a:pt x="356" y="1982"/>
                    <a:pt x="297" y="1781"/>
                    <a:pt x="271" y="1570"/>
                  </a:cubicBezTo>
                  <a:cubicBezTo>
                    <a:pt x="254" y="1389"/>
                    <a:pt x="258" y="1208"/>
                    <a:pt x="277" y="1026"/>
                  </a:cubicBezTo>
                  <a:cubicBezTo>
                    <a:pt x="324" y="723"/>
                    <a:pt x="419" y="426"/>
                    <a:pt x="538" y="139"/>
                  </a:cubicBezTo>
                  <a:cubicBezTo>
                    <a:pt x="558" y="86"/>
                    <a:pt x="518" y="20"/>
                    <a:pt x="462" y="4"/>
                  </a:cubicBezTo>
                  <a:cubicBezTo>
                    <a:pt x="455" y="1"/>
                    <a:pt x="442" y="1"/>
                    <a:pt x="436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7"/>
            <p:cNvSpPr/>
            <p:nvPr/>
          </p:nvSpPr>
          <p:spPr>
            <a:xfrm>
              <a:off x="4084072" y="2550078"/>
              <a:ext cx="266242" cy="337293"/>
            </a:xfrm>
            <a:custGeom>
              <a:avLst/>
              <a:gdLst/>
              <a:ahLst/>
              <a:cxnLst/>
              <a:rect l="l" t="t" r="r" b="b"/>
              <a:pathLst>
                <a:path w="4047" h="5127" extrusionOk="0">
                  <a:moveTo>
                    <a:pt x="1812" y="3795"/>
                  </a:moveTo>
                  <a:cubicBezTo>
                    <a:pt x="1808" y="3798"/>
                    <a:pt x="1805" y="3800"/>
                    <a:pt x="1802" y="3803"/>
                  </a:cubicBezTo>
                  <a:lnTo>
                    <a:pt x="1802" y="3803"/>
                  </a:lnTo>
                  <a:cubicBezTo>
                    <a:pt x="1805" y="3800"/>
                    <a:pt x="1808" y="3798"/>
                    <a:pt x="1812" y="3795"/>
                  </a:cubicBezTo>
                  <a:close/>
                  <a:moveTo>
                    <a:pt x="3928" y="0"/>
                  </a:moveTo>
                  <a:cubicBezTo>
                    <a:pt x="3878" y="3"/>
                    <a:pt x="3829" y="50"/>
                    <a:pt x="3835" y="102"/>
                  </a:cubicBezTo>
                  <a:cubicBezTo>
                    <a:pt x="3842" y="313"/>
                    <a:pt x="3835" y="518"/>
                    <a:pt x="3806" y="726"/>
                  </a:cubicBezTo>
                  <a:cubicBezTo>
                    <a:pt x="3756" y="1042"/>
                    <a:pt x="3671" y="1352"/>
                    <a:pt x="3545" y="1646"/>
                  </a:cubicBezTo>
                  <a:cubicBezTo>
                    <a:pt x="3463" y="1834"/>
                    <a:pt x="3374" y="2015"/>
                    <a:pt x="3265" y="2193"/>
                  </a:cubicBezTo>
                  <a:cubicBezTo>
                    <a:pt x="3153" y="2375"/>
                    <a:pt x="3044" y="2553"/>
                    <a:pt x="2915" y="2718"/>
                  </a:cubicBezTo>
                  <a:cubicBezTo>
                    <a:pt x="2922" y="2704"/>
                    <a:pt x="2935" y="2691"/>
                    <a:pt x="2942" y="2675"/>
                  </a:cubicBezTo>
                  <a:lnTo>
                    <a:pt x="2942" y="2675"/>
                  </a:lnTo>
                  <a:cubicBezTo>
                    <a:pt x="2613" y="3096"/>
                    <a:pt x="2233" y="3470"/>
                    <a:pt x="1812" y="3795"/>
                  </a:cubicBezTo>
                  <a:lnTo>
                    <a:pt x="1812" y="3795"/>
                  </a:lnTo>
                  <a:cubicBezTo>
                    <a:pt x="1815" y="3793"/>
                    <a:pt x="1818" y="3791"/>
                    <a:pt x="1820" y="3789"/>
                  </a:cubicBezTo>
                  <a:lnTo>
                    <a:pt x="1820" y="3789"/>
                  </a:lnTo>
                  <a:cubicBezTo>
                    <a:pt x="1812" y="3796"/>
                    <a:pt x="1803" y="3802"/>
                    <a:pt x="1795" y="3808"/>
                  </a:cubicBezTo>
                  <a:lnTo>
                    <a:pt x="1795" y="3808"/>
                  </a:lnTo>
                  <a:cubicBezTo>
                    <a:pt x="1797" y="3807"/>
                    <a:pt x="1800" y="3805"/>
                    <a:pt x="1802" y="3803"/>
                  </a:cubicBezTo>
                  <a:lnTo>
                    <a:pt x="1802" y="3803"/>
                  </a:lnTo>
                  <a:cubicBezTo>
                    <a:pt x="1795" y="3808"/>
                    <a:pt x="1789" y="3813"/>
                    <a:pt x="1782" y="3818"/>
                  </a:cubicBezTo>
                  <a:lnTo>
                    <a:pt x="1782" y="3818"/>
                  </a:lnTo>
                  <a:cubicBezTo>
                    <a:pt x="1407" y="4095"/>
                    <a:pt x="998" y="4327"/>
                    <a:pt x="564" y="4512"/>
                  </a:cubicBezTo>
                  <a:cubicBezTo>
                    <a:pt x="442" y="4561"/>
                    <a:pt x="317" y="4611"/>
                    <a:pt x="195" y="4647"/>
                  </a:cubicBezTo>
                  <a:cubicBezTo>
                    <a:pt x="132" y="4667"/>
                    <a:pt x="79" y="4700"/>
                    <a:pt x="46" y="4759"/>
                  </a:cubicBezTo>
                  <a:cubicBezTo>
                    <a:pt x="13" y="4815"/>
                    <a:pt x="0" y="4881"/>
                    <a:pt x="17" y="4947"/>
                  </a:cubicBezTo>
                  <a:cubicBezTo>
                    <a:pt x="47" y="5057"/>
                    <a:pt x="145" y="5126"/>
                    <a:pt x="253" y="5126"/>
                  </a:cubicBezTo>
                  <a:cubicBezTo>
                    <a:pt x="274" y="5126"/>
                    <a:pt x="295" y="5124"/>
                    <a:pt x="317" y="5118"/>
                  </a:cubicBezTo>
                  <a:cubicBezTo>
                    <a:pt x="449" y="5092"/>
                    <a:pt x="577" y="5059"/>
                    <a:pt x="706" y="5013"/>
                  </a:cubicBezTo>
                  <a:cubicBezTo>
                    <a:pt x="844" y="4963"/>
                    <a:pt x="980" y="4907"/>
                    <a:pt x="1111" y="4845"/>
                  </a:cubicBezTo>
                  <a:cubicBezTo>
                    <a:pt x="1365" y="4729"/>
                    <a:pt x="1603" y="4587"/>
                    <a:pt x="1827" y="4429"/>
                  </a:cubicBezTo>
                  <a:cubicBezTo>
                    <a:pt x="2299" y="4089"/>
                    <a:pt x="2721" y="3681"/>
                    <a:pt x="3057" y="3209"/>
                  </a:cubicBezTo>
                  <a:cubicBezTo>
                    <a:pt x="3222" y="2981"/>
                    <a:pt x="3364" y="2734"/>
                    <a:pt x="3492" y="2487"/>
                  </a:cubicBezTo>
                  <a:cubicBezTo>
                    <a:pt x="3558" y="2361"/>
                    <a:pt x="3611" y="2230"/>
                    <a:pt x="3664" y="2098"/>
                  </a:cubicBezTo>
                  <a:cubicBezTo>
                    <a:pt x="3717" y="1972"/>
                    <a:pt x="3763" y="1844"/>
                    <a:pt x="3806" y="1708"/>
                  </a:cubicBezTo>
                  <a:cubicBezTo>
                    <a:pt x="3964" y="1184"/>
                    <a:pt x="4047" y="643"/>
                    <a:pt x="4023" y="96"/>
                  </a:cubicBezTo>
                  <a:cubicBezTo>
                    <a:pt x="4020" y="46"/>
                    <a:pt x="3981" y="0"/>
                    <a:pt x="3928" y="0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7"/>
            <p:cNvSpPr/>
            <p:nvPr/>
          </p:nvSpPr>
          <p:spPr>
            <a:xfrm>
              <a:off x="4285580" y="1778912"/>
              <a:ext cx="210520" cy="476236"/>
            </a:xfrm>
            <a:custGeom>
              <a:avLst/>
              <a:gdLst/>
              <a:ahLst/>
              <a:cxnLst/>
              <a:rect l="l" t="t" r="r" b="b"/>
              <a:pathLst>
                <a:path w="3200" h="7239" extrusionOk="0">
                  <a:moveTo>
                    <a:pt x="59" y="1"/>
                  </a:moveTo>
                  <a:cubicBezTo>
                    <a:pt x="24" y="1"/>
                    <a:pt x="1" y="22"/>
                    <a:pt x="1" y="51"/>
                  </a:cubicBezTo>
                  <a:cubicBezTo>
                    <a:pt x="17" y="496"/>
                    <a:pt x="63" y="948"/>
                    <a:pt x="156" y="1384"/>
                  </a:cubicBezTo>
                  <a:cubicBezTo>
                    <a:pt x="202" y="1601"/>
                    <a:pt x="261" y="1822"/>
                    <a:pt x="331" y="2033"/>
                  </a:cubicBezTo>
                  <a:cubicBezTo>
                    <a:pt x="400" y="2244"/>
                    <a:pt x="489" y="2452"/>
                    <a:pt x="591" y="2653"/>
                  </a:cubicBezTo>
                  <a:cubicBezTo>
                    <a:pt x="792" y="3062"/>
                    <a:pt x="1059" y="3438"/>
                    <a:pt x="1356" y="3778"/>
                  </a:cubicBezTo>
                  <a:cubicBezTo>
                    <a:pt x="1623" y="4084"/>
                    <a:pt x="1910" y="4371"/>
                    <a:pt x="2158" y="4695"/>
                  </a:cubicBezTo>
                  <a:cubicBezTo>
                    <a:pt x="2289" y="4873"/>
                    <a:pt x="2405" y="5057"/>
                    <a:pt x="2494" y="5258"/>
                  </a:cubicBezTo>
                  <a:cubicBezTo>
                    <a:pt x="2540" y="5377"/>
                    <a:pt x="2573" y="5499"/>
                    <a:pt x="2593" y="5621"/>
                  </a:cubicBezTo>
                  <a:cubicBezTo>
                    <a:pt x="2606" y="5763"/>
                    <a:pt x="2599" y="5905"/>
                    <a:pt x="2586" y="6047"/>
                  </a:cubicBezTo>
                  <a:cubicBezTo>
                    <a:pt x="2530" y="6350"/>
                    <a:pt x="2411" y="6630"/>
                    <a:pt x="2293" y="6914"/>
                  </a:cubicBezTo>
                  <a:cubicBezTo>
                    <a:pt x="2280" y="6960"/>
                    <a:pt x="2280" y="7006"/>
                    <a:pt x="2293" y="7052"/>
                  </a:cubicBezTo>
                  <a:cubicBezTo>
                    <a:pt x="2309" y="7112"/>
                    <a:pt x="2349" y="7171"/>
                    <a:pt x="2408" y="7204"/>
                  </a:cubicBezTo>
                  <a:cubicBezTo>
                    <a:pt x="2448" y="7227"/>
                    <a:pt x="2491" y="7238"/>
                    <a:pt x="2535" y="7238"/>
                  </a:cubicBezTo>
                  <a:cubicBezTo>
                    <a:pt x="2620" y="7238"/>
                    <a:pt x="2704" y="7195"/>
                    <a:pt x="2754" y="7118"/>
                  </a:cubicBezTo>
                  <a:cubicBezTo>
                    <a:pt x="2890" y="6904"/>
                    <a:pt x="2992" y="6667"/>
                    <a:pt x="3074" y="6429"/>
                  </a:cubicBezTo>
                  <a:cubicBezTo>
                    <a:pt x="3140" y="6231"/>
                    <a:pt x="3183" y="6020"/>
                    <a:pt x="3193" y="5809"/>
                  </a:cubicBezTo>
                  <a:cubicBezTo>
                    <a:pt x="3200" y="5727"/>
                    <a:pt x="3193" y="5644"/>
                    <a:pt x="3186" y="5562"/>
                  </a:cubicBezTo>
                  <a:cubicBezTo>
                    <a:pt x="3173" y="5456"/>
                    <a:pt x="3157" y="5354"/>
                    <a:pt x="3127" y="5252"/>
                  </a:cubicBezTo>
                  <a:cubicBezTo>
                    <a:pt x="3101" y="5150"/>
                    <a:pt x="3058" y="5054"/>
                    <a:pt x="3018" y="4958"/>
                  </a:cubicBezTo>
                  <a:cubicBezTo>
                    <a:pt x="2982" y="4876"/>
                    <a:pt x="2936" y="4797"/>
                    <a:pt x="2890" y="4724"/>
                  </a:cubicBezTo>
                  <a:cubicBezTo>
                    <a:pt x="2781" y="4559"/>
                    <a:pt x="2656" y="4404"/>
                    <a:pt x="2524" y="4256"/>
                  </a:cubicBezTo>
                  <a:cubicBezTo>
                    <a:pt x="2379" y="4098"/>
                    <a:pt x="2217" y="3953"/>
                    <a:pt x="2062" y="3807"/>
                  </a:cubicBezTo>
                  <a:cubicBezTo>
                    <a:pt x="1887" y="3656"/>
                    <a:pt x="1712" y="3507"/>
                    <a:pt x="1547" y="3346"/>
                  </a:cubicBezTo>
                  <a:cubicBezTo>
                    <a:pt x="1373" y="3178"/>
                    <a:pt x="1211" y="2996"/>
                    <a:pt x="1066" y="2805"/>
                  </a:cubicBezTo>
                  <a:cubicBezTo>
                    <a:pt x="829" y="2482"/>
                    <a:pt x="631" y="2126"/>
                    <a:pt x="479" y="1750"/>
                  </a:cubicBezTo>
                  <a:cubicBezTo>
                    <a:pt x="319" y="1352"/>
                    <a:pt x="221" y="934"/>
                    <a:pt x="167" y="507"/>
                  </a:cubicBezTo>
                  <a:lnTo>
                    <a:pt x="167" y="507"/>
                  </a:lnTo>
                  <a:cubicBezTo>
                    <a:pt x="168" y="508"/>
                    <a:pt x="168" y="509"/>
                    <a:pt x="169" y="510"/>
                  </a:cubicBezTo>
                  <a:cubicBezTo>
                    <a:pt x="152" y="361"/>
                    <a:pt x="139" y="213"/>
                    <a:pt x="133" y="61"/>
                  </a:cubicBezTo>
                  <a:cubicBezTo>
                    <a:pt x="133" y="28"/>
                    <a:pt x="106" y="2"/>
                    <a:pt x="73" y="2"/>
                  </a:cubicBezTo>
                  <a:cubicBezTo>
                    <a:pt x="68" y="1"/>
                    <a:pt x="64" y="1"/>
                    <a:pt x="59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37"/>
            <p:cNvSpPr/>
            <p:nvPr/>
          </p:nvSpPr>
          <p:spPr>
            <a:xfrm>
              <a:off x="4177096" y="1893975"/>
              <a:ext cx="68880" cy="283413"/>
            </a:xfrm>
            <a:custGeom>
              <a:avLst/>
              <a:gdLst/>
              <a:ahLst/>
              <a:cxnLst/>
              <a:rect l="l" t="t" r="r" b="b"/>
              <a:pathLst>
                <a:path w="1047" h="4308" extrusionOk="0">
                  <a:moveTo>
                    <a:pt x="690" y="2434"/>
                  </a:moveTo>
                  <a:cubicBezTo>
                    <a:pt x="693" y="2441"/>
                    <a:pt x="690" y="2451"/>
                    <a:pt x="690" y="2454"/>
                  </a:cubicBezTo>
                  <a:lnTo>
                    <a:pt x="690" y="2441"/>
                  </a:lnTo>
                  <a:lnTo>
                    <a:pt x="690" y="2434"/>
                  </a:lnTo>
                  <a:close/>
                  <a:moveTo>
                    <a:pt x="682" y="2458"/>
                  </a:moveTo>
                  <a:cubicBezTo>
                    <a:pt x="680" y="2465"/>
                    <a:pt x="680" y="2468"/>
                    <a:pt x="680" y="2474"/>
                  </a:cubicBezTo>
                  <a:cubicBezTo>
                    <a:pt x="680" y="2470"/>
                    <a:pt x="681" y="2464"/>
                    <a:pt x="682" y="2458"/>
                  </a:cubicBezTo>
                  <a:close/>
                  <a:moveTo>
                    <a:pt x="713" y="1"/>
                  </a:moveTo>
                  <a:cubicBezTo>
                    <a:pt x="690" y="1"/>
                    <a:pt x="654" y="27"/>
                    <a:pt x="654" y="60"/>
                  </a:cubicBezTo>
                  <a:cubicBezTo>
                    <a:pt x="670" y="245"/>
                    <a:pt x="680" y="436"/>
                    <a:pt x="693" y="621"/>
                  </a:cubicBezTo>
                  <a:cubicBezTo>
                    <a:pt x="710" y="825"/>
                    <a:pt x="720" y="1036"/>
                    <a:pt x="730" y="1244"/>
                  </a:cubicBezTo>
                  <a:cubicBezTo>
                    <a:pt x="736" y="1445"/>
                    <a:pt x="743" y="1643"/>
                    <a:pt x="736" y="1844"/>
                  </a:cubicBezTo>
                  <a:cubicBezTo>
                    <a:pt x="733" y="2042"/>
                    <a:pt x="716" y="2240"/>
                    <a:pt x="687" y="2438"/>
                  </a:cubicBezTo>
                  <a:lnTo>
                    <a:pt x="687" y="2431"/>
                  </a:lnTo>
                  <a:cubicBezTo>
                    <a:pt x="687" y="2434"/>
                    <a:pt x="687" y="2441"/>
                    <a:pt x="684" y="2448"/>
                  </a:cubicBezTo>
                  <a:cubicBezTo>
                    <a:pt x="684" y="2450"/>
                    <a:pt x="683" y="2454"/>
                    <a:pt x="682" y="2458"/>
                  </a:cubicBezTo>
                  <a:lnTo>
                    <a:pt x="682" y="2458"/>
                  </a:lnTo>
                  <a:cubicBezTo>
                    <a:pt x="683" y="2457"/>
                    <a:pt x="683" y="2456"/>
                    <a:pt x="684" y="2454"/>
                  </a:cubicBezTo>
                  <a:lnTo>
                    <a:pt x="684" y="2454"/>
                  </a:lnTo>
                  <a:cubicBezTo>
                    <a:pt x="634" y="2761"/>
                    <a:pt x="552" y="3058"/>
                    <a:pt x="433" y="3341"/>
                  </a:cubicBezTo>
                  <a:cubicBezTo>
                    <a:pt x="383" y="3447"/>
                    <a:pt x="331" y="3546"/>
                    <a:pt x="271" y="3645"/>
                  </a:cubicBezTo>
                  <a:cubicBezTo>
                    <a:pt x="205" y="3754"/>
                    <a:pt x="133" y="3856"/>
                    <a:pt x="57" y="3965"/>
                  </a:cubicBezTo>
                  <a:cubicBezTo>
                    <a:pt x="1" y="4047"/>
                    <a:pt x="24" y="4169"/>
                    <a:pt x="90" y="4238"/>
                  </a:cubicBezTo>
                  <a:cubicBezTo>
                    <a:pt x="134" y="4284"/>
                    <a:pt x="194" y="4307"/>
                    <a:pt x="254" y="4307"/>
                  </a:cubicBezTo>
                  <a:cubicBezTo>
                    <a:pt x="311" y="4307"/>
                    <a:pt x="368" y="4287"/>
                    <a:pt x="413" y="4245"/>
                  </a:cubicBezTo>
                  <a:cubicBezTo>
                    <a:pt x="670" y="3991"/>
                    <a:pt x="835" y="3655"/>
                    <a:pt x="934" y="3312"/>
                  </a:cubicBezTo>
                  <a:cubicBezTo>
                    <a:pt x="984" y="3143"/>
                    <a:pt x="1010" y="2965"/>
                    <a:pt x="1026" y="2787"/>
                  </a:cubicBezTo>
                  <a:cubicBezTo>
                    <a:pt x="1043" y="2616"/>
                    <a:pt x="1046" y="2441"/>
                    <a:pt x="1040" y="2269"/>
                  </a:cubicBezTo>
                  <a:cubicBezTo>
                    <a:pt x="1026" y="1920"/>
                    <a:pt x="990" y="1564"/>
                    <a:pt x="941" y="1214"/>
                  </a:cubicBezTo>
                  <a:cubicBezTo>
                    <a:pt x="914" y="1039"/>
                    <a:pt x="891" y="871"/>
                    <a:pt x="862" y="700"/>
                  </a:cubicBezTo>
                  <a:cubicBezTo>
                    <a:pt x="832" y="535"/>
                    <a:pt x="806" y="370"/>
                    <a:pt x="786" y="205"/>
                  </a:cubicBezTo>
                  <a:lnTo>
                    <a:pt x="786" y="208"/>
                  </a:lnTo>
                  <a:cubicBezTo>
                    <a:pt x="782" y="159"/>
                    <a:pt x="776" y="109"/>
                    <a:pt x="773" y="60"/>
                  </a:cubicBezTo>
                  <a:cubicBezTo>
                    <a:pt x="766" y="27"/>
                    <a:pt x="746" y="1"/>
                    <a:pt x="713" y="1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7"/>
            <p:cNvSpPr/>
            <p:nvPr/>
          </p:nvSpPr>
          <p:spPr>
            <a:xfrm>
              <a:off x="2769959" y="1867265"/>
              <a:ext cx="327030" cy="335450"/>
            </a:xfrm>
            <a:custGeom>
              <a:avLst/>
              <a:gdLst/>
              <a:ahLst/>
              <a:cxnLst/>
              <a:rect l="l" t="t" r="r" b="b"/>
              <a:pathLst>
                <a:path w="4971" h="5099" extrusionOk="0">
                  <a:moveTo>
                    <a:pt x="3420" y="700"/>
                  </a:moveTo>
                  <a:cubicBezTo>
                    <a:pt x="3419" y="701"/>
                    <a:pt x="3418" y="702"/>
                    <a:pt x="3416" y="702"/>
                  </a:cubicBezTo>
                  <a:lnTo>
                    <a:pt x="3416" y="702"/>
                  </a:lnTo>
                  <a:cubicBezTo>
                    <a:pt x="3418" y="702"/>
                    <a:pt x="3419" y="701"/>
                    <a:pt x="3420" y="700"/>
                  </a:cubicBezTo>
                  <a:close/>
                  <a:moveTo>
                    <a:pt x="4891" y="1"/>
                  </a:moveTo>
                  <a:cubicBezTo>
                    <a:pt x="4670" y="41"/>
                    <a:pt x="4456" y="93"/>
                    <a:pt x="4241" y="159"/>
                  </a:cubicBezTo>
                  <a:cubicBezTo>
                    <a:pt x="4030" y="225"/>
                    <a:pt x="3819" y="314"/>
                    <a:pt x="3618" y="407"/>
                  </a:cubicBezTo>
                  <a:cubicBezTo>
                    <a:pt x="3219" y="598"/>
                    <a:pt x="2843" y="832"/>
                    <a:pt x="2493" y="1099"/>
                  </a:cubicBezTo>
                  <a:cubicBezTo>
                    <a:pt x="2315" y="1231"/>
                    <a:pt x="2150" y="1379"/>
                    <a:pt x="1989" y="1538"/>
                  </a:cubicBezTo>
                  <a:cubicBezTo>
                    <a:pt x="1824" y="1693"/>
                    <a:pt x="1669" y="1868"/>
                    <a:pt x="1521" y="2039"/>
                  </a:cubicBezTo>
                  <a:cubicBezTo>
                    <a:pt x="1230" y="2385"/>
                    <a:pt x="976" y="2761"/>
                    <a:pt x="752" y="3150"/>
                  </a:cubicBezTo>
                  <a:cubicBezTo>
                    <a:pt x="597" y="3421"/>
                    <a:pt x="452" y="3701"/>
                    <a:pt x="323" y="3991"/>
                  </a:cubicBezTo>
                  <a:cubicBezTo>
                    <a:pt x="201" y="4262"/>
                    <a:pt x="89" y="4539"/>
                    <a:pt x="17" y="4826"/>
                  </a:cubicBezTo>
                  <a:cubicBezTo>
                    <a:pt x="4" y="4882"/>
                    <a:pt x="0" y="4931"/>
                    <a:pt x="23" y="4981"/>
                  </a:cubicBezTo>
                  <a:cubicBezTo>
                    <a:pt x="43" y="5030"/>
                    <a:pt x="89" y="5066"/>
                    <a:pt x="139" y="5086"/>
                  </a:cubicBezTo>
                  <a:cubicBezTo>
                    <a:pt x="162" y="5094"/>
                    <a:pt x="187" y="5098"/>
                    <a:pt x="211" y="5098"/>
                  </a:cubicBezTo>
                  <a:cubicBezTo>
                    <a:pt x="238" y="5098"/>
                    <a:pt x="265" y="5093"/>
                    <a:pt x="290" y="5083"/>
                  </a:cubicBezTo>
                  <a:cubicBezTo>
                    <a:pt x="340" y="5063"/>
                    <a:pt x="379" y="5020"/>
                    <a:pt x="399" y="4967"/>
                  </a:cubicBezTo>
                  <a:cubicBezTo>
                    <a:pt x="511" y="4700"/>
                    <a:pt x="614" y="4430"/>
                    <a:pt x="729" y="4163"/>
                  </a:cubicBezTo>
                  <a:cubicBezTo>
                    <a:pt x="844" y="3896"/>
                    <a:pt x="973" y="3632"/>
                    <a:pt x="1108" y="3371"/>
                  </a:cubicBezTo>
                  <a:cubicBezTo>
                    <a:pt x="1276" y="3058"/>
                    <a:pt x="1458" y="2758"/>
                    <a:pt x="1659" y="2464"/>
                  </a:cubicBezTo>
                  <a:cubicBezTo>
                    <a:pt x="1768" y="2309"/>
                    <a:pt x="1883" y="2161"/>
                    <a:pt x="2002" y="2016"/>
                  </a:cubicBezTo>
                  <a:cubicBezTo>
                    <a:pt x="2114" y="1871"/>
                    <a:pt x="2233" y="1736"/>
                    <a:pt x="2352" y="1604"/>
                  </a:cubicBezTo>
                  <a:lnTo>
                    <a:pt x="2352" y="1604"/>
                  </a:lnTo>
                  <a:lnTo>
                    <a:pt x="2348" y="1607"/>
                  </a:lnTo>
                  <a:cubicBezTo>
                    <a:pt x="2352" y="1604"/>
                    <a:pt x="2352" y="1600"/>
                    <a:pt x="2355" y="1600"/>
                  </a:cubicBezTo>
                  <a:lnTo>
                    <a:pt x="2361" y="1594"/>
                  </a:lnTo>
                  <a:cubicBezTo>
                    <a:pt x="2371" y="1581"/>
                    <a:pt x="2385" y="1564"/>
                    <a:pt x="2398" y="1554"/>
                  </a:cubicBezTo>
                  <a:cubicBezTo>
                    <a:pt x="2698" y="1231"/>
                    <a:pt x="3035" y="939"/>
                    <a:pt x="3410" y="706"/>
                  </a:cubicBezTo>
                  <a:lnTo>
                    <a:pt x="3410" y="706"/>
                  </a:lnTo>
                  <a:cubicBezTo>
                    <a:pt x="3410" y="706"/>
                    <a:pt x="3410" y="707"/>
                    <a:pt x="3410" y="707"/>
                  </a:cubicBezTo>
                  <a:cubicBezTo>
                    <a:pt x="3747" y="502"/>
                    <a:pt x="4103" y="344"/>
                    <a:pt x="4475" y="229"/>
                  </a:cubicBezTo>
                  <a:cubicBezTo>
                    <a:pt x="4624" y="186"/>
                    <a:pt x="4769" y="146"/>
                    <a:pt x="4917" y="123"/>
                  </a:cubicBezTo>
                  <a:cubicBezTo>
                    <a:pt x="4950" y="120"/>
                    <a:pt x="4970" y="87"/>
                    <a:pt x="4960" y="57"/>
                  </a:cubicBezTo>
                  <a:cubicBezTo>
                    <a:pt x="4957" y="41"/>
                    <a:pt x="4950" y="27"/>
                    <a:pt x="4937" y="21"/>
                  </a:cubicBezTo>
                  <a:cubicBezTo>
                    <a:pt x="4924" y="4"/>
                    <a:pt x="4907" y="1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7"/>
            <p:cNvSpPr/>
            <p:nvPr/>
          </p:nvSpPr>
          <p:spPr>
            <a:xfrm>
              <a:off x="2767243" y="2223770"/>
              <a:ext cx="71708" cy="206441"/>
            </a:xfrm>
            <a:custGeom>
              <a:avLst/>
              <a:gdLst/>
              <a:ahLst/>
              <a:cxnLst/>
              <a:rect l="l" t="t" r="r" b="b"/>
              <a:pathLst>
                <a:path w="1090" h="3138" extrusionOk="0">
                  <a:moveTo>
                    <a:pt x="375" y="2342"/>
                  </a:moveTo>
                  <a:lnTo>
                    <a:pt x="375" y="2342"/>
                  </a:lnTo>
                  <a:cubicBezTo>
                    <a:pt x="375" y="2343"/>
                    <a:pt x="374" y="2344"/>
                    <a:pt x="374" y="2345"/>
                  </a:cubicBezTo>
                  <a:cubicBezTo>
                    <a:pt x="374" y="2344"/>
                    <a:pt x="374" y="2343"/>
                    <a:pt x="375" y="2342"/>
                  </a:cubicBezTo>
                  <a:close/>
                  <a:moveTo>
                    <a:pt x="1013" y="0"/>
                  </a:moveTo>
                  <a:cubicBezTo>
                    <a:pt x="974" y="0"/>
                    <a:pt x="944" y="30"/>
                    <a:pt x="944" y="66"/>
                  </a:cubicBezTo>
                  <a:cubicBezTo>
                    <a:pt x="914" y="307"/>
                    <a:pt x="875" y="541"/>
                    <a:pt x="832" y="775"/>
                  </a:cubicBezTo>
                  <a:cubicBezTo>
                    <a:pt x="832" y="769"/>
                    <a:pt x="835" y="759"/>
                    <a:pt x="835" y="752"/>
                  </a:cubicBezTo>
                  <a:lnTo>
                    <a:pt x="835" y="752"/>
                  </a:lnTo>
                  <a:cubicBezTo>
                    <a:pt x="786" y="1029"/>
                    <a:pt x="730" y="1300"/>
                    <a:pt x="654" y="1567"/>
                  </a:cubicBezTo>
                  <a:cubicBezTo>
                    <a:pt x="621" y="1695"/>
                    <a:pt x="581" y="1821"/>
                    <a:pt x="538" y="1943"/>
                  </a:cubicBezTo>
                  <a:cubicBezTo>
                    <a:pt x="496" y="2071"/>
                    <a:pt x="440" y="2200"/>
                    <a:pt x="383" y="2322"/>
                  </a:cubicBezTo>
                  <a:cubicBezTo>
                    <a:pt x="383" y="2319"/>
                    <a:pt x="387" y="2315"/>
                    <a:pt x="387" y="2309"/>
                  </a:cubicBezTo>
                  <a:lnTo>
                    <a:pt x="387" y="2309"/>
                  </a:lnTo>
                  <a:cubicBezTo>
                    <a:pt x="383" y="2315"/>
                    <a:pt x="383" y="2322"/>
                    <a:pt x="380" y="2325"/>
                  </a:cubicBezTo>
                  <a:cubicBezTo>
                    <a:pt x="377" y="2329"/>
                    <a:pt x="375" y="2332"/>
                    <a:pt x="374" y="2335"/>
                  </a:cubicBezTo>
                  <a:lnTo>
                    <a:pt x="374" y="2335"/>
                  </a:lnTo>
                  <a:cubicBezTo>
                    <a:pt x="374" y="2335"/>
                    <a:pt x="374" y="2335"/>
                    <a:pt x="374" y="2335"/>
                  </a:cubicBezTo>
                  <a:lnTo>
                    <a:pt x="374" y="2335"/>
                  </a:lnTo>
                  <a:cubicBezTo>
                    <a:pt x="373" y="2335"/>
                    <a:pt x="373" y="2336"/>
                    <a:pt x="373" y="2336"/>
                  </a:cubicBezTo>
                  <a:lnTo>
                    <a:pt x="373" y="2336"/>
                  </a:lnTo>
                  <a:cubicBezTo>
                    <a:pt x="373" y="2337"/>
                    <a:pt x="373" y="2337"/>
                    <a:pt x="372" y="2338"/>
                  </a:cubicBezTo>
                  <a:lnTo>
                    <a:pt x="372" y="2338"/>
                  </a:lnTo>
                  <a:cubicBezTo>
                    <a:pt x="280" y="2525"/>
                    <a:pt x="169" y="2705"/>
                    <a:pt x="50" y="2883"/>
                  </a:cubicBezTo>
                  <a:cubicBezTo>
                    <a:pt x="1" y="2958"/>
                    <a:pt x="24" y="3064"/>
                    <a:pt x="100" y="3110"/>
                  </a:cubicBezTo>
                  <a:cubicBezTo>
                    <a:pt x="127" y="3127"/>
                    <a:pt x="159" y="3137"/>
                    <a:pt x="191" y="3137"/>
                  </a:cubicBezTo>
                  <a:cubicBezTo>
                    <a:pt x="203" y="3137"/>
                    <a:pt x="214" y="3136"/>
                    <a:pt x="225" y="3133"/>
                  </a:cubicBezTo>
                  <a:cubicBezTo>
                    <a:pt x="271" y="3127"/>
                    <a:pt x="301" y="3097"/>
                    <a:pt x="324" y="3064"/>
                  </a:cubicBezTo>
                  <a:cubicBezTo>
                    <a:pt x="479" y="2863"/>
                    <a:pt x="585" y="2632"/>
                    <a:pt x="677" y="2398"/>
                  </a:cubicBezTo>
                  <a:cubicBezTo>
                    <a:pt x="720" y="2272"/>
                    <a:pt x="759" y="2150"/>
                    <a:pt x="796" y="2025"/>
                  </a:cubicBezTo>
                  <a:cubicBezTo>
                    <a:pt x="832" y="1897"/>
                    <a:pt x="862" y="1768"/>
                    <a:pt x="885" y="1643"/>
                  </a:cubicBezTo>
                  <a:cubicBezTo>
                    <a:pt x="934" y="1392"/>
                    <a:pt x="974" y="1135"/>
                    <a:pt x="1000" y="881"/>
                  </a:cubicBezTo>
                  <a:cubicBezTo>
                    <a:pt x="1030" y="610"/>
                    <a:pt x="1050" y="340"/>
                    <a:pt x="1083" y="73"/>
                  </a:cubicBezTo>
                  <a:cubicBezTo>
                    <a:pt x="1089" y="40"/>
                    <a:pt x="1063" y="10"/>
                    <a:pt x="1033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7"/>
            <p:cNvSpPr/>
            <p:nvPr/>
          </p:nvSpPr>
          <p:spPr>
            <a:xfrm>
              <a:off x="1077145" y="1411092"/>
              <a:ext cx="1554953" cy="1654292"/>
            </a:xfrm>
            <a:custGeom>
              <a:avLst/>
              <a:gdLst/>
              <a:ahLst/>
              <a:cxnLst/>
              <a:rect l="l" t="t" r="r" b="b"/>
              <a:pathLst>
                <a:path w="23636" h="25146" extrusionOk="0">
                  <a:moveTo>
                    <a:pt x="13901" y="0"/>
                  </a:moveTo>
                  <a:cubicBezTo>
                    <a:pt x="11854" y="0"/>
                    <a:pt x="9998" y="504"/>
                    <a:pt x="8977" y="1365"/>
                  </a:cubicBezTo>
                  <a:cubicBezTo>
                    <a:pt x="7704" y="1569"/>
                    <a:pt x="3272" y="2506"/>
                    <a:pt x="2461" y="5547"/>
                  </a:cubicBezTo>
                  <a:cubicBezTo>
                    <a:pt x="1996" y="7291"/>
                    <a:pt x="2609" y="8409"/>
                    <a:pt x="2282" y="10658"/>
                  </a:cubicBezTo>
                  <a:cubicBezTo>
                    <a:pt x="2154" y="11529"/>
                    <a:pt x="1026" y="12436"/>
                    <a:pt x="894" y="13349"/>
                  </a:cubicBezTo>
                  <a:cubicBezTo>
                    <a:pt x="729" y="14490"/>
                    <a:pt x="1557" y="15635"/>
                    <a:pt x="1412" y="16729"/>
                  </a:cubicBezTo>
                  <a:cubicBezTo>
                    <a:pt x="1296" y="17580"/>
                    <a:pt x="291" y="19173"/>
                    <a:pt x="205" y="19925"/>
                  </a:cubicBezTo>
                  <a:cubicBezTo>
                    <a:pt x="0" y="21666"/>
                    <a:pt x="587" y="22408"/>
                    <a:pt x="861" y="22923"/>
                  </a:cubicBezTo>
                  <a:cubicBezTo>
                    <a:pt x="861" y="22923"/>
                    <a:pt x="1287" y="23009"/>
                    <a:pt x="1986" y="23134"/>
                  </a:cubicBezTo>
                  <a:cubicBezTo>
                    <a:pt x="1987" y="23134"/>
                    <a:pt x="1989" y="23134"/>
                    <a:pt x="1991" y="23134"/>
                  </a:cubicBezTo>
                  <a:cubicBezTo>
                    <a:pt x="2155" y="23134"/>
                    <a:pt x="2439" y="21827"/>
                    <a:pt x="2632" y="21827"/>
                  </a:cubicBezTo>
                  <a:cubicBezTo>
                    <a:pt x="2634" y="21827"/>
                    <a:pt x="2636" y="21828"/>
                    <a:pt x="2639" y="21828"/>
                  </a:cubicBezTo>
                  <a:cubicBezTo>
                    <a:pt x="2873" y="21867"/>
                    <a:pt x="3018" y="23312"/>
                    <a:pt x="3288" y="23352"/>
                  </a:cubicBezTo>
                  <a:cubicBezTo>
                    <a:pt x="5175" y="23650"/>
                    <a:pt x="7847" y="23996"/>
                    <a:pt x="10117" y="23996"/>
                  </a:cubicBezTo>
                  <a:cubicBezTo>
                    <a:pt x="10208" y="23996"/>
                    <a:pt x="10299" y="23996"/>
                    <a:pt x="10389" y="23995"/>
                  </a:cubicBezTo>
                  <a:cubicBezTo>
                    <a:pt x="10398" y="24031"/>
                    <a:pt x="10405" y="24057"/>
                    <a:pt x="10405" y="24057"/>
                  </a:cubicBezTo>
                  <a:cubicBezTo>
                    <a:pt x="12766" y="24918"/>
                    <a:pt x="16928" y="25113"/>
                    <a:pt x="19583" y="25146"/>
                  </a:cubicBezTo>
                  <a:cubicBezTo>
                    <a:pt x="19583" y="25146"/>
                    <a:pt x="19583" y="25146"/>
                    <a:pt x="19584" y="25146"/>
                  </a:cubicBezTo>
                  <a:cubicBezTo>
                    <a:pt x="19857" y="25146"/>
                    <a:pt x="20243" y="23747"/>
                    <a:pt x="20483" y="23747"/>
                  </a:cubicBezTo>
                  <a:cubicBezTo>
                    <a:pt x="20681" y="23747"/>
                    <a:pt x="20737" y="25146"/>
                    <a:pt x="20901" y="25146"/>
                  </a:cubicBezTo>
                  <a:cubicBezTo>
                    <a:pt x="20902" y="25146"/>
                    <a:pt x="20902" y="25146"/>
                    <a:pt x="20902" y="25146"/>
                  </a:cubicBezTo>
                  <a:cubicBezTo>
                    <a:pt x="21618" y="25142"/>
                    <a:pt x="22050" y="25126"/>
                    <a:pt x="22050" y="25126"/>
                  </a:cubicBezTo>
                  <a:cubicBezTo>
                    <a:pt x="22402" y="24667"/>
                    <a:pt x="23105" y="24034"/>
                    <a:pt x="23194" y="22280"/>
                  </a:cubicBezTo>
                  <a:cubicBezTo>
                    <a:pt x="23230" y="21521"/>
                    <a:pt x="22511" y="19787"/>
                    <a:pt x="22541" y="18926"/>
                  </a:cubicBezTo>
                  <a:cubicBezTo>
                    <a:pt x="22577" y="17824"/>
                    <a:pt x="23586" y="16832"/>
                    <a:pt x="23616" y="15677"/>
                  </a:cubicBezTo>
                  <a:cubicBezTo>
                    <a:pt x="23636" y="14757"/>
                    <a:pt x="22676" y="13669"/>
                    <a:pt x="22696" y="12795"/>
                  </a:cubicBezTo>
                  <a:cubicBezTo>
                    <a:pt x="22749" y="10523"/>
                    <a:pt x="23441" y="9530"/>
                    <a:pt x="23375" y="7730"/>
                  </a:cubicBezTo>
                  <a:cubicBezTo>
                    <a:pt x="23169" y="2147"/>
                    <a:pt x="18127" y="0"/>
                    <a:pt x="13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7"/>
            <p:cNvSpPr/>
            <p:nvPr/>
          </p:nvSpPr>
          <p:spPr>
            <a:xfrm>
              <a:off x="1600421" y="1416355"/>
              <a:ext cx="122891" cy="161771"/>
            </a:xfrm>
            <a:custGeom>
              <a:avLst/>
              <a:gdLst/>
              <a:ahLst/>
              <a:cxnLst/>
              <a:rect l="l" t="t" r="r" b="b"/>
              <a:pathLst>
                <a:path w="1868" h="2459" extrusionOk="0">
                  <a:moveTo>
                    <a:pt x="1300" y="1"/>
                  </a:moveTo>
                  <a:cubicBezTo>
                    <a:pt x="1261" y="1"/>
                    <a:pt x="1223" y="9"/>
                    <a:pt x="1188" y="28"/>
                  </a:cubicBezTo>
                  <a:cubicBezTo>
                    <a:pt x="1040" y="111"/>
                    <a:pt x="1026" y="312"/>
                    <a:pt x="1036" y="477"/>
                  </a:cubicBezTo>
                  <a:cubicBezTo>
                    <a:pt x="1056" y="978"/>
                    <a:pt x="1082" y="1486"/>
                    <a:pt x="1102" y="1994"/>
                  </a:cubicBezTo>
                  <a:cubicBezTo>
                    <a:pt x="934" y="1549"/>
                    <a:pt x="759" y="1104"/>
                    <a:pt x="588" y="658"/>
                  </a:cubicBezTo>
                  <a:cubicBezTo>
                    <a:pt x="528" y="501"/>
                    <a:pt x="423" y="317"/>
                    <a:pt x="265" y="317"/>
                  </a:cubicBezTo>
                  <a:cubicBezTo>
                    <a:pt x="258" y="317"/>
                    <a:pt x="250" y="318"/>
                    <a:pt x="241" y="319"/>
                  </a:cubicBezTo>
                  <a:cubicBezTo>
                    <a:pt x="47" y="342"/>
                    <a:pt x="1" y="606"/>
                    <a:pt x="27" y="797"/>
                  </a:cubicBezTo>
                  <a:cubicBezTo>
                    <a:pt x="116" y="1456"/>
                    <a:pt x="482" y="2073"/>
                    <a:pt x="1023" y="2459"/>
                  </a:cubicBezTo>
                  <a:lnTo>
                    <a:pt x="1567" y="2175"/>
                  </a:lnTo>
                  <a:cubicBezTo>
                    <a:pt x="1824" y="1628"/>
                    <a:pt x="1867" y="988"/>
                    <a:pt x="1693" y="411"/>
                  </a:cubicBezTo>
                  <a:cubicBezTo>
                    <a:pt x="1660" y="296"/>
                    <a:pt x="1610" y="177"/>
                    <a:pt x="1521" y="94"/>
                  </a:cubicBezTo>
                  <a:cubicBezTo>
                    <a:pt x="1463" y="39"/>
                    <a:pt x="1381" y="1"/>
                    <a:pt x="13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7"/>
            <p:cNvSpPr/>
            <p:nvPr/>
          </p:nvSpPr>
          <p:spPr>
            <a:xfrm>
              <a:off x="1390624" y="3218219"/>
              <a:ext cx="794384" cy="870566"/>
            </a:xfrm>
            <a:custGeom>
              <a:avLst/>
              <a:gdLst/>
              <a:ahLst/>
              <a:cxnLst/>
              <a:rect l="l" t="t" r="r" b="b"/>
              <a:pathLst>
                <a:path w="12075" h="13233" extrusionOk="0">
                  <a:moveTo>
                    <a:pt x="5694" y="1"/>
                  </a:moveTo>
                  <a:cubicBezTo>
                    <a:pt x="3300" y="1"/>
                    <a:pt x="823" y="629"/>
                    <a:pt x="317" y="1832"/>
                  </a:cubicBezTo>
                  <a:cubicBezTo>
                    <a:pt x="1" y="2594"/>
                    <a:pt x="77" y="12504"/>
                    <a:pt x="77" y="12504"/>
                  </a:cubicBezTo>
                  <a:cubicBezTo>
                    <a:pt x="926" y="13078"/>
                    <a:pt x="1649" y="13224"/>
                    <a:pt x="2165" y="13224"/>
                  </a:cubicBezTo>
                  <a:cubicBezTo>
                    <a:pt x="2697" y="13224"/>
                    <a:pt x="3008" y="13067"/>
                    <a:pt x="3008" y="13064"/>
                  </a:cubicBezTo>
                  <a:lnTo>
                    <a:pt x="5162" y="5990"/>
                  </a:lnTo>
                  <a:lnTo>
                    <a:pt x="6619" y="5723"/>
                  </a:lnTo>
                  <a:lnTo>
                    <a:pt x="9106" y="13186"/>
                  </a:lnTo>
                  <a:cubicBezTo>
                    <a:pt x="9306" y="13218"/>
                    <a:pt x="9506" y="13232"/>
                    <a:pt x="9703" y="13232"/>
                  </a:cubicBezTo>
                  <a:cubicBezTo>
                    <a:pt x="10963" y="13232"/>
                    <a:pt x="12074" y="12662"/>
                    <a:pt x="12074" y="12662"/>
                  </a:cubicBezTo>
                  <a:cubicBezTo>
                    <a:pt x="12074" y="12662"/>
                    <a:pt x="11230" y="4318"/>
                    <a:pt x="10547" y="1792"/>
                  </a:cubicBezTo>
                  <a:cubicBezTo>
                    <a:pt x="10221" y="582"/>
                    <a:pt x="7995" y="1"/>
                    <a:pt x="56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7"/>
            <p:cNvSpPr/>
            <p:nvPr/>
          </p:nvSpPr>
          <p:spPr>
            <a:xfrm>
              <a:off x="1281745" y="2544354"/>
              <a:ext cx="927538" cy="888592"/>
            </a:xfrm>
            <a:custGeom>
              <a:avLst/>
              <a:gdLst/>
              <a:ahLst/>
              <a:cxnLst/>
              <a:rect l="l" t="t" r="r" b="b"/>
              <a:pathLst>
                <a:path w="14099" h="13507" extrusionOk="0">
                  <a:moveTo>
                    <a:pt x="3683" y="1"/>
                  </a:moveTo>
                  <a:cubicBezTo>
                    <a:pt x="3269" y="1"/>
                    <a:pt x="2898" y="95"/>
                    <a:pt x="2615" y="348"/>
                  </a:cubicBezTo>
                  <a:cubicBezTo>
                    <a:pt x="2055" y="846"/>
                    <a:pt x="0" y="11903"/>
                    <a:pt x="1204" y="12678"/>
                  </a:cubicBezTo>
                  <a:cubicBezTo>
                    <a:pt x="2160" y="13292"/>
                    <a:pt x="4512" y="13506"/>
                    <a:pt x="6922" y="13506"/>
                  </a:cubicBezTo>
                  <a:cubicBezTo>
                    <a:pt x="9983" y="13506"/>
                    <a:pt x="11932" y="13292"/>
                    <a:pt x="12888" y="12678"/>
                  </a:cubicBezTo>
                  <a:cubicBezTo>
                    <a:pt x="14098" y="11897"/>
                    <a:pt x="11955" y="681"/>
                    <a:pt x="11322" y="265"/>
                  </a:cubicBezTo>
                  <a:cubicBezTo>
                    <a:pt x="11044" y="81"/>
                    <a:pt x="10719" y="11"/>
                    <a:pt x="10370" y="11"/>
                  </a:cubicBezTo>
                  <a:cubicBezTo>
                    <a:pt x="9274" y="11"/>
                    <a:pt x="7943" y="710"/>
                    <a:pt x="7097" y="790"/>
                  </a:cubicBezTo>
                  <a:cubicBezTo>
                    <a:pt x="6279" y="715"/>
                    <a:pt x="4821" y="1"/>
                    <a:pt x="3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7"/>
            <p:cNvSpPr/>
            <p:nvPr/>
          </p:nvSpPr>
          <p:spPr>
            <a:xfrm>
              <a:off x="1871204" y="2550933"/>
              <a:ext cx="380186" cy="525313"/>
            </a:xfrm>
            <a:custGeom>
              <a:avLst/>
              <a:gdLst/>
              <a:ahLst/>
              <a:cxnLst/>
              <a:rect l="l" t="t" r="r" b="b"/>
              <a:pathLst>
                <a:path w="5779" h="7985" extrusionOk="0">
                  <a:moveTo>
                    <a:pt x="1298" y="1"/>
                  </a:moveTo>
                  <a:cubicBezTo>
                    <a:pt x="514" y="1"/>
                    <a:pt x="84" y="638"/>
                    <a:pt x="27" y="1422"/>
                  </a:cubicBezTo>
                  <a:lnTo>
                    <a:pt x="17" y="1580"/>
                  </a:lnTo>
                  <a:cubicBezTo>
                    <a:pt x="0" y="1837"/>
                    <a:pt x="76" y="2048"/>
                    <a:pt x="182" y="2240"/>
                  </a:cubicBezTo>
                  <a:cubicBezTo>
                    <a:pt x="297" y="2421"/>
                    <a:pt x="416" y="2596"/>
                    <a:pt x="531" y="2777"/>
                  </a:cubicBezTo>
                  <a:cubicBezTo>
                    <a:pt x="762" y="3137"/>
                    <a:pt x="990" y="3499"/>
                    <a:pt x="1198" y="3859"/>
                  </a:cubicBezTo>
                  <a:cubicBezTo>
                    <a:pt x="1409" y="4218"/>
                    <a:pt x="1610" y="4574"/>
                    <a:pt x="1781" y="4921"/>
                  </a:cubicBezTo>
                  <a:cubicBezTo>
                    <a:pt x="1864" y="5092"/>
                    <a:pt x="1940" y="5260"/>
                    <a:pt x="1996" y="5409"/>
                  </a:cubicBezTo>
                  <a:cubicBezTo>
                    <a:pt x="2005" y="5445"/>
                    <a:pt x="2019" y="5478"/>
                    <a:pt x="2032" y="5511"/>
                  </a:cubicBezTo>
                  <a:cubicBezTo>
                    <a:pt x="2052" y="5532"/>
                    <a:pt x="2064" y="5532"/>
                    <a:pt x="2071" y="5532"/>
                  </a:cubicBezTo>
                  <a:cubicBezTo>
                    <a:pt x="2078" y="5532"/>
                    <a:pt x="2080" y="5532"/>
                    <a:pt x="2078" y="5554"/>
                  </a:cubicBezTo>
                  <a:cubicBezTo>
                    <a:pt x="3196" y="5709"/>
                    <a:pt x="3915" y="7902"/>
                    <a:pt x="5036" y="7984"/>
                  </a:cubicBezTo>
                  <a:cubicBezTo>
                    <a:pt x="5053" y="7856"/>
                    <a:pt x="5778" y="6791"/>
                    <a:pt x="5462" y="5528"/>
                  </a:cubicBezTo>
                  <a:cubicBezTo>
                    <a:pt x="5425" y="5389"/>
                    <a:pt x="5435" y="5247"/>
                    <a:pt x="5415" y="5145"/>
                  </a:cubicBezTo>
                  <a:cubicBezTo>
                    <a:pt x="5376" y="4921"/>
                    <a:pt x="4848" y="3074"/>
                    <a:pt x="3519" y="1046"/>
                  </a:cubicBezTo>
                  <a:cubicBezTo>
                    <a:pt x="2840" y="205"/>
                    <a:pt x="1527" y="14"/>
                    <a:pt x="1392" y="4"/>
                  </a:cubicBezTo>
                  <a:cubicBezTo>
                    <a:pt x="1360" y="2"/>
                    <a:pt x="1329" y="1"/>
                    <a:pt x="1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7"/>
            <p:cNvSpPr/>
            <p:nvPr/>
          </p:nvSpPr>
          <p:spPr>
            <a:xfrm>
              <a:off x="1238983" y="4111092"/>
              <a:ext cx="106839" cy="88747"/>
            </a:xfrm>
            <a:custGeom>
              <a:avLst/>
              <a:gdLst/>
              <a:ahLst/>
              <a:cxnLst/>
              <a:rect l="l" t="t" r="r" b="b"/>
              <a:pathLst>
                <a:path w="1624" h="1349" extrusionOk="0">
                  <a:moveTo>
                    <a:pt x="1415" y="0"/>
                  </a:moveTo>
                  <a:lnTo>
                    <a:pt x="1415" y="0"/>
                  </a:lnTo>
                  <a:cubicBezTo>
                    <a:pt x="1" y="277"/>
                    <a:pt x="251" y="1164"/>
                    <a:pt x="251" y="1164"/>
                  </a:cubicBezTo>
                  <a:cubicBezTo>
                    <a:pt x="663" y="1250"/>
                    <a:pt x="874" y="1306"/>
                    <a:pt x="1359" y="1349"/>
                  </a:cubicBezTo>
                  <a:cubicBezTo>
                    <a:pt x="1567" y="920"/>
                    <a:pt x="1623" y="458"/>
                    <a:pt x="14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7"/>
            <p:cNvSpPr/>
            <p:nvPr/>
          </p:nvSpPr>
          <p:spPr>
            <a:xfrm>
              <a:off x="1327073" y="4024581"/>
              <a:ext cx="271637" cy="177626"/>
            </a:xfrm>
            <a:custGeom>
              <a:avLst/>
              <a:gdLst/>
              <a:ahLst/>
              <a:cxnLst/>
              <a:rect l="l" t="t" r="r" b="b"/>
              <a:pathLst>
                <a:path w="4129" h="2700" extrusionOk="0">
                  <a:moveTo>
                    <a:pt x="1486" y="1"/>
                  </a:moveTo>
                  <a:cubicBezTo>
                    <a:pt x="409" y="1"/>
                    <a:pt x="531" y="1209"/>
                    <a:pt x="531" y="1209"/>
                  </a:cubicBezTo>
                  <a:cubicBezTo>
                    <a:pt x="396" y="1216"/>
                    <a:pt x="383" y="1219"/>
                    <a:pt x="53" y="1285"/>
                  </a:cubicBezTo>
                  <a:cubicBezTo>
                    <a:pt x="264" y="1744"/>
                    <a:pt x="208" y="2202"/>
                    <a:pt x="0" y="2631"/>
                  </a:cubicBezTo>
                  <a:cubicBezTo>
                    <a:pt x="618" y="2681"/>
                    <a:pt x="1211" y="2700"/>
                    <a:pt x="1745" y="2700"/>
                  </a:cubicBezTo>
                  <a:cubicBezTo>
                    <a:pt x="3124" y="2700"/>
                    <a:pt x="4110" y="2578"/>
                    <a:pt x="4110" y="2578"/>
                  </a:cubicBezTo>
                  <a:lnTo>
                    <a:pt x="4126" y="1127"/>
                  </a:lnTo>
                  <a:cubicBezTo>
                    <a:pt x="4129" y="667"/>
                    <a:pt x="3754" y="326"/>
                    <a:pt x="3333" y="326"/>
                  </a:cubicBezTo>
                  <a:cubicBezTo>
                    <a:pt x="3229" y="326"/>
                    <a:pt x="3123" y="346"/>
                    <a:pt x="3018" y="392"/>
                  </a:cubicBezTo>
                  <a:cubicBezTo>
                    <a:pt x="2682" y="537"/>
                    <a:pt x="2580" y="723"/>
                    <a:pt x="2527" y="858"/>
                  </a:cubicBezTo>
                  <a:lnTo>
                    <a:pt x="2527" y="858"/>
                  </a:lnTo>
                  <a:cubicBezTo>
                    <a:pt x="2526" y="858"/>
                    <a:pt x="2525" y="861"/>
                    <a:pt x="2523" y="866"/>
                  </a:cubicBezTo>
                  <a:cubicBezTo>
                    <a:pt x="2553" y="589"/>
                    <a:pt x="2243" y="55"/>
                    <a:pt x="1610" y="6"/>
                  </a:cubicBezTo>
                  <a:cubicBezTo>
                    <a:pt x="1567" y="2"/>
                    <a:pt x="1526" y="1"/>
                    <a:pt x="1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7"/>
            <p:cNvSpPr/>
            <p:nvPr/>
          </p:nvSpPr>
          <p:spPr>
            <a:xfrm>
              <a:off x="1253193" y="4185630"/>
              <a:ext cx="345779" cy="42828"/>
            </a:xfrm>
            <a:custGeom>
              <a:avLst/>
              <a:gdLst/>
              <a:ahLst/>
              <a:cxnLst/>
              <a:rect l="l" t="t" r="r" b="b"/>
              <a:pathLst>
                <a:path w="5256" h="651" extrusionOk="0">
                  <a:moveTo>
                    <a:pt x="82" y="1"/>
                  </a:moveTo>
                  <a:cubicBezTo>
                    <a:pt x="0" y="1"/>
                    <a:pt x="111" y="371"/>
                    <a:pt x="111" y="371"/>
                  </a:cubicBezTo>
                  <a:cubicBezTo>
                    <a:pt x="938" y="585"/>
                    <a:pt x="1896" y="651"/>
                    <a:pt x="2759" y="651"/>
                  </a:cubicBezTo>
                  <a:cubicBezTo>
                    <a:pt x="4126" y="651"/>
                    <a:pt x="5256" y="486"/>
                    <a:pt x="5256" y="486"/>
                  </a:cubicBezTo>
                  <a:lnTo>
                    <a:pt x="5256" y="163"/>
                  </a:lnTo>
                  <a:cubicBezTo>
                    <a:pt x="5256" y="163"/>
                    <a:pt x="4470" y="240"/>
                    <a:pt x="3335" y="240"/>
                  </a:cubicBezTo>
                  <a:cubicBezTo>
                    <a:pt x="2406" y="240"/>
                    <a:pt x="1244" y="188"/>
                    <a:pt x="88" y="1"/>
                  </a:cubicBezTo>
                  <a:cubicBezTo>
                    <a:pt x="86" y="1"/>
                    <a:pt x="84" y="1"/>
                    <a:pt x="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7"/>
            <p:cNvSpPr/>
            <p:nvPr/>
          </p:nvSpPr>
          <p:spPr>
            <a:xfrm>
              <a:off x="1510160" y="4106947"/>
              <a:ext cx="49143" cy="49077"/>
            </a:xfrm>
            <a:custGeom>
              <a:avLst/>
              <a:gdLst/>
              <a:ahLst/>
              <a:cxnLst/>
              <a:rect l="l" t="t" r="r" b="b"/>
              <a:pathLst>
                <a:path w="747" h="746" extrusionOk="0">
                  <a:moveTo>
                    <a:pt x="377" y="0"/>
                  </a:moveTo>
                  <a:cubicBezTo>
                    <a:pt x="169" y="0"/>
                    <a:pt x="4" y="165"/>
                    <a:pt x="1" y="373"/>
                  </a:cubicBezTo>
                  <a:cubicBezTo>
                    <a:pt x="1" y="577"/>
                    <a:pt x="166" y="746"/>
                    <a:pt x="370" y="746"/>
                  </a:cubicBezTo>
                  <a:cubicBezTo>
                    <a:pt x="578" y="746"/>
                    <a:pt x="746" y="581"/>
                    <a:pt x="746" y="376"/>
                  </a:cubicBezTo>
                  <a:cubicBezTo>
                    <a:pt x="746" y="169"/>
                    <a:pt x="581" y="0"/>
                    <a:pt x="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7"/>
            <p:cNvSpPr/>
            <p:nvPr/>
          </p:nvSpPr>
          <p:spPr>
            <a:xfrm>
              <a:off x="1358717" y="4101290"/>
              <a:ext cx="94471" cy="15460"/>
            </a:xfrm>
            <a:custGeom>
              <a:avLst/>
              <a:gdLst/>
              <a:ahLst/>
              <a:cxnLst/>
              <a:rect l="l" t="t" r="r" b="b"/>
              <a:pathLst>
                <a:path w="1436" h="235" extrusionOk="0">
                  <a:moveTo>
                    <a:pt x="74" y="0"/>
                  </a:moveTo>
                  <a:cubicBezTo>
                    <a:pt x="37" y="0"/>
                    <a:pt x="1" y="29"/>
                    <a:pt x="1" y="70"/>
                  </a:cubicBezTo>
                  <a:cubicBezTo>
                    <a:pt x="1" y="113"/>
                    <a:pt x="31" y="146"/>
                    <a:pt x="74" y="149"/>
                  </a:cubicBezTo>
                  <a:lnTo>
                    <a:pt x="1360" y="235"/>
                  </a:lnTo>
                  <a:lnTo>
                    <a:pt x="1363" y="235"/>
                  </a:lnTo>
                  <a:cubicBezTo>
                    <a:pt x="1399" y="235"/>
                    <a:pt x="1432" y="202"/>
                    <a:pt x="1436" y="165"/>
                  </a:cubicBezTo>
                  <a:cubicBezTo>
                    <a:pt x="1436" y="126"/>
                    <a:pt x="1409" y="90"/>
                    <a:pt x="1366" y="86"/>
                  </a:cubicBezTo>
                  <a:lnTo>
                    <a:pt x="80" y="1"/>
                  </a:lnTo>
                  <a:cubicBezTo>
                    <a:pt x="78" y="0"/>
                    <a:pt x="76" y="0"/>
                    <a:pt x="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7"/>
            <p:cNvSpPr/>
            <p:nvPr/>
          </p:nvSpPr>
          <p:spPr>
            <a:xfrm>
              <a:off x="1320757" y="4016621"/>
              <a:ext cx="138943" cy="81708"/>
            </a:xfrm>
            <a:custGeom>
              <a:avLst/>
              <a:gdLst/>
              <a:ahLst/>
              <a:cxnLst/>
              <a:rect l="l" t="t" r="r" b="b"/>
              <a:pathLst>
                <a:path w="2112" h="1242" extrusionOk="0">
                  <a:moveTo>
                    <a:pt x="687" y="150"/>
                  </a:moveTo>
                  <a:cubicBezTo>
                    <a:pt x="700" y="150"/>
                    <a:pt x="710" y="153"/>
                    <a:pt x="723" y="163"/>
                  </a:cubicBezTo>
                  <a:cubicBezTo>
                    <a:pt x="753" y="183"/>
                    <a:pt x="776" y="219"/>
                    <a:pt x="799" y="252"/>
                  </a:cubicBezTo>
                  <a:cubicBezTo>
                    <a:pt x="881" y="391"/>
                    <a:pt x="914" y="539"/>
                    <a:pt x="951" y="691"/>
                  </a:cubicBezTo>
                  <a:cubicBezTo>
                    <a:pt x="954" y="737"/>
                    <a:pt x="967" y="790"/>
                    <a:pt x="984" y="842"/>
                  </a:cubicBezTo>
                  <a:lnTo>
                    <a:pt x="957" y="819"/>
                  </a:lnTo>
                  <a:cubicBezTo>
                    <a:pt x="832" y="654"/>
                    <a:pt x="733" y="473"/>
                    <a:pt x="670" y="275"/>
                  </a:cubicBezTo>
                  <a:cubicBezTo>
                    <a:pt x="651" y="216"/>
                    <a:pt x="651" y="166"/>
                    <a:pt x="667" y="153"/>
                  </a:cubicBezTo>
                  <a:cubicBezTo>
                    <a:pt x="670" y="150"/>
                    <a:pt x="677" y="150"/>
                    <a:pt x="687" y="150"/>
                  </a:cubicBezTo>
                  <a:close/>
                  <a:moveTo>
                    <a:pt x="238" y="499"/>
                  </a:moveTo>
                  <a:cubicBezTo>
                    <a:pt x="288" y="499"/>
                    <a:pt x="341" y="529"/>
                    <a:pt x="390" y="559"/>
                  </a:cubicBezTo>
                  <a:cubicBezTo>
                    <a:pt x="555" y="661"/>
                    <a:pt x="710" y="780"/>
                    <a:pt x="848" y="918"/>
                  </a:cubicBezTo>
                  <a:cubicBezTo>
                    <a:pt x="855" y="928"/>
                    <a:pt x="868" y="941"/>
                    <a:pt x="875" y="955"/>
                  </a:cubicBezTo>
                  <a:cubicBezTo>
                    <a:pt x="657" y="912"/>
                    <a:pt x="423" y="803"/>
                    <a:pt x="232" y="645"/>
                  </a:cubicBezTo>
                  <a:cubicBezTo>
                    <a:pt x="172" y="592"/>
                    <a:pt x="162" y="562"/>
                    <a:pt x="162" y="546"/>
                  </a:cubicBezTo>
                  <a:cubicBezTo>
                    <a:pt x="166" y="523"/>
                    <a:pt x="205" y="499"/>
                    <a:pt x="238" y="499"/>
                  </a:cubicBezTo>
                  <a:close/>
                  <a:moveTo>
                    <a:pt x="686" y="0"/>
                  </a:moveTo>
                  <a:cubicBezTo>
                    <a:pt x="645" y="0"/>
                    <a:pt x="607" y="13"/>
                    <a:pt x="575" y="38"/>
                  </a:cubicBezTo>
                  <a:cubicBezTo>
                    <a:pt x="525" y="81"/>
                    <a:pt x="476" y="160"/>
                    <a:pt x="529" y="325"/>
                  </a:cubicBezTo>
                  <a:cubicBezTo>
                    <a:pt x="555" y="394"/>
                    <a:pt x="578" y="463"/>
                    <a:pt x="611" y="532"/>
                  </a:cubicBezTo>
                  <a:cubicBezTo>
                    <a:pt x="568" y="499"/>
                    <a:pt x="519" y="466"/>
                    <a:pt x="469" y="440"/>
                  </a:cubicBezTo>
                  <a:cubicBezTo>
                    <a:pt x="406" y="400"/>
                    <a:pt x="327" y="358"/>
                    <a:pt x="242" y="358"/>
                  </a:cubicBezTo>
                  <a:cubicBezTo>
                    <a:pt x="237" y="357"/>
                    <a:pt x="232" y="357"/>
                    <a:pt x="227" y="357"/>
                  </a:cubicBezTo>
                  <a:cubicBezTo>
                    <a:pt x="129" y="357"/>
                    <a:pt x="27" y="422"/>
                    <a:pt x="14" y="529"/>
                  </a:cubicBezTo>
                  <a:cubicBezTo>
                    <a:pt x="1" y="645"/>
                    <a:pt x="103" y="727"/>
                    <a:pt x="139" y="757"/>
                  </a:cubicBezTo>
                  <a:cubicBezTo>
                    <a:pt x="261" y="856"/>
                    <a:pt x="426" y="958"/>
                    <a:pt x="608" y="1027"/>
                  </a:cubicBezTo>
                  <a:cubicBezTo>
                    <a:pt x="604" y="1070"/>
                    <a:pt x="634" y="1106"/>
                    <a:pt x="674" y="1110"/>
                  </a:cubicBezTo>
                  <a:lnTo>
                    <a:pt x="1063" y="1149"/>
                  </a:lnTo>
                  <a:cubicBezTo>
                    <a:pt x="1073" y="1156"/>
                    <a:pt x="1086" y="1159"/>
                    <a:pt x="1099" y="1159"/>
                  </a:cubicBezTo>
                  <a:cubicBezTo>
                    <a:pt x="1106" y="1159"/>
                    <a:pt x="1116" y="1159"/>
                    <a:pt x="1129" y="1156"/>
                  </a:cubicBezTo>
                  <a:lnTo>
                    <a:pt x="2026" y="1241"/>
                  </a:lnTo>
                  <a:lnTo>
                    <a:pt x="2036" y="1241"/>
                  </a:lnTo>
                  <a:cubicBezTo>
                    <a:pt x="2072" y="1241"/>
                    <a:pt x="2105" y="1212"/>
                    <a:pt x="2108" y="1175"/>
                  </a:cubicBezTo>
                  <a:cubicBezTo>
                    <a:pt x="2111" y="1136"/>
                    <a:pt x="2085" y="1100"/>
                    <a:pt x="2042" y="1093"/>
                  </a:cubicBezTo>
                  <a:lnTo>
                    <a:pt x="1201" y="1011"/>
                  </a:lnTo>
                  <a:cubicBezTo>
                    <a:pt x="1148" y="902"/>
                    <a:pt x="1119" y="780"/>
                    <a:pt x="1089" y="654"/>
                  </a:cubicBezTo>
                  <a:cubicBezTo>
                    <a:pt x="1053" y="493"/>
                    <a:pt x="1017" y="328"/>
                    <a:pt x="921" y="170"/>
                  </a:cubicBezTo>
                  <a:cubicBezTo>
                    <a:pt x="891" y="120"/>
                    <a:pt x="855" y="67"/>
                    <a:pt x="802" y="34"/>
                  </a:cubicBezTo>
                  <a:cubicBezTo>
                    <a:pt x="765" y="12"/>
                    <a:pt x="724" y="0"/>
                    <a:pt x="6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7"/>
            <p:cNvSpPr/>
            <p:nvPr/>
          </p:nvSpPr>
          <p:spPr>
            <a:xfrm>
              <a:off x="2233958" y="4105829"/>
              <a:ext cx="106576" cy="88813"/>
            </a:xfrm>
            <a:custGeom>
              <a:avLst/>
              <a:gdLst/>
              <a:ahLst/>
              <a:cxnLst/>
              <a:rect l="l" t="t" r="r" b="b"/>
              <a:pathLst>
                <a:path w="1620" h="1350" extrusionOk="0">
                  <a:moveTo>
                    <a:pt x="211" y="1"/>
                  </a:moveTo>
                  <a:cubicBezTo>
                    <a:pt x="0" y="459"/>
                    <a:pt x="60" y="921"/>
                    <a:pt x="264" y="1350"/>
                  </a:cubicBezTo>
                  <a:cubicBezTo>
                    <a:pt x="752" y="1310"/>
                    <a:pt x="960" y="1251"/>
                    <a:pt x="1372" y="1165"/>
                  </a:cubicBezTo>
                  <a:cubicBezTo>
                    <a:pt x="1372" y="1165"/>
                    <a:pt x="1620" y="278"/>
                    <a:pt x="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7"/>
            <p:cNvSpPr/>
            <p:nvPr/>
          </p:nvSpPr>
          <p:spPr>
            <a:xfrm>
              <a:off x="1981004" y="4019186"/>
              <a:ext cx="271637" cy="177626"/>
            </a:xfrm>
            <a:custGeom>
              <a:avLst/>
              <a:gdLst/>
              <a:ahLst/>
              <a:cxnLst/>
              <a:rect l="l" t="t" r="r" b="b"/>
              <a:pathLst>
                <a:path w="4129" h="2700" extrusionOk="0">
                  <a:moveTo>
                    <a:pt x="2646" y="0"/>
                  </a:moveTo>
                  <a:cubicBezTo>
                    <a:pt x="2607" y="0"/>
                    <a:pt x="2566" y="2"/>
                    <a:pt x="2523" y="5"/>
                  </a:cubicBezTo>
                  <a:cubicBezTo>
                    <a:pt x="1886" y="55"/>
                    <a:pt x="1580" y="589"/>
                    <a:pt x="1606" y="866"/>
                  </a:cubicBezTo>
                  <a:cubicBezTo>
                    <a:pt x="1605" y="861"/>
                    <a:pt x="1603" y="858"/>
                    <a:pt x="1603" y="857"/>
                  </a:cubicBezTo>
                  <a:lnTo>
                    <a:pt x="1603" y="857"/>
                  </a:lnTo>
                  <a:cubicBezTo>
                    <a:pt x="1549" y="723"/>
                    <a:pt x="1447" y="536"/>
                    <a:pt x="1111" y="391"/>
                  </a:cubicBezTo>
                  <a:cubicBezTo>
                    <a:pt x="1007" y="346"/>
                    <a:pt x="900" y="325"/>
                    <a:pt x="796" y="325"/>
                  </a:cubicBezTo>
                  <a:cubicBezTo>
                    <a:pt x="375" y="325"/>
                    <a:pt x="1" y="667"/>
                    <a:pt x="3" y="1127"/>
                  </a:cubicBezTo>
                  <a:lnTo>
                    <a:pt x="20" y="2578"/>
                  </a:lnTo>
                  <a:cubicBezTo>
                    <a:pt x="20" y="2578"/>
                    <a:pt x="1005" y="2699"/>
                    <a:pt x="2384" y="2699"/>
                  </a:cubicBezTo>
                  <a:cubicBezTo>
                    <a:pt x="2918" y="2699"/>
                    <a:pt x="3511" y="2681"/>
                    <a:pt x="4129" y="2630"/>
                  </a:cubicBezTo>
                  <a:cubicBezTo>
                    <a:pt x="3921" y="2205"/>
                    <a:pt x="3865" y="1743"/>
                    <a:pt x="4076" y="1285"/>
                  </a:cubicBezTo>
                  <a:cubicBezTo>
                    <a:pt x="3746" y="1219"/>
                    <a:pt x="3733" y="1216"/>
                    <a:pt x="3598" y="1209"/>
                  </a:cubicBezTo>
                  <a:cubicBezTo>
                    <a:pt x="3598" y="1209"/>
                    <a:pt x="3721" y="0"/>
                    <a:pt x="26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37"/>
            <p:cNvSpPr/>
            <p:nvPr/>
          </p:nvSpPr>
          <p:spPr>
            <a:xfrm>
              <a:off x="2013503" y="4101947"/>
              <a:ext cx="49143" cy="49077"/>
            </a:xfrm>
            <a:custGeom>
              <a:avLst/>
              <a:gdLst/>
              <a:ahLst/>
              <a:cxnLst/>
              <a:rect l="l" t="t" r="r" b="b"/>
              <a:pathLst>
                <a:path w="747" h="746" extrusionOk="0">
                  <a:moveTo>
                    <a:pt x="377" y="0"/>
                  </a:moveTo>
                  <a:cubicBezTo>
                    <a:pt x="169" y="0"/>
                    <a:pt x="1" y="165"/>
                    <a:pt x="1" y="370"/>
                  </a:cubicBezTo>
                  <a:cubicBezTo>
                    <a:pt x="1" y="578"/>
                    <a:pt x="166" y="746"/>
                    <a:pt x="370" y="746"/>
                  </a:cubicBezTo>
                  <a:cubicBezTo>
                    <a:pt x="578" y="746"/>
                    <a:pt x="746" y="581"/>
                    <a:pt x="746" y="373"/>
                  </a:cubicBezTo>
                  <a:cubicBezTo>
                    <a:pt x="746" y="169"/>
                    <a:pt x="581" y="0"/>
                    <a:pt x="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37"/>
            <p:cNvSpPr/>
            <p:nvPr/>
          </p:nvSpPr>
          <p:spPr>
            <a:xfrm>
              <a:off x="1981004" y="4180432"/>
              <a:ext cx="345779" cy="42959"/>
            </a:xfrm>
            <a:custGeom>
              <a:avLst/>
              <a:gdLst/>
              <a:ahLst/>
              <a:cxnLst/>
              <a:rect l="l" t="t" r="r" b="b"/>
              <a:pathLst>
                <a:path w="5256" h="653" extrusionOk="0">
                  <a:moveTo>
                    <a:pt x="5170" y="1"/>
                  </a:moveTo>
                  <a:cubicBezTo>
                    <a:pt x="5168" y="1"/>
                    <a:pt x="5166" y="1"/>
                    <a:pt x="5165" y="1"/>
                  </a:cubicBezTo>
                  <a:cubicBezTo>
                    <a:pt x="4007" y="188"/>
                    <a:pt x="2845" y="240"/>
                    <a:pt x="1918" y="240"/>
                  </a:cubicBezTo>
                  <a:cubicBezTo>
                    <a:pt x="784" y="240"/>
                    <a:pt x="0" y="163"/>
                    <a:pt x="0" y="163"/>
                  </a:cubicBezTo>
                  <a:lnTo>
                    <a:pt x="0" y="489"/>
                  </a:lnTo>
                  <a:cubicBezTo>
                    <a:pt x="0" y="489"/>
                    <a:pt x="1127" y="653"/>
                    <a:pt x="2493" y="653"/>
                  </a:cubicBezTo>
                  <a:cubicBezTo>
                    <a:pt x="3356" y="653"/>
                    <a:pt x="4315" y="587"/>
                    <a:pt x="5145" y="374"/>
                  </a:cubicBezTo>
                  <a:cubicBezTo>
                    <a:pt x="5145" y="374"/>
                    <a:pt x="5255" y="1"/>
                    <a:pt x="51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37"/>
            <p:cNvSpPr/>
            <p:nvPr/>
          </p:nvSpPr>
          <p:spPr>
            <a:xfrm>
              <a:off x="2126527" y="4095829"/>
              <a:ext cx="94471" cy="15526"/>
            </a:xfrm>
            <a:custGeom>
              <a:avLst/>
              <a:gdLst/>
              <a:ahLst/>
              <a:cxnLst/>
              <a:rect l="l" t="t" r="r" b="b"/>
              <a:pathLst>
                <a:path w="1436" h="236" extrusionOk="0">
                  <a:moveTo>
                    <a:pt x="1362" y="1"/>
                  </a:moveTo>
                  <a:cubicBezTo>
                    <a:pt x="1360" y="1"/>
                    <a:pt x="1358" y="1"/>
                    <a:pt x="1356" y="1"/>
                  </a:cubicBezTo>
                  <a:lnTo>
                    <a:pt x="70" y="87"/>
                  </a:lnTo>
                  <a:cubicBezTo>
                    <a:pt x="31" y="90"/>
                    <a:pt x="1" y="126"/>
                    <a:pt x="1" y="166"/>
                  </a:cubicBezTo>
                  <a:cubicBezTo>
                    <a:pt x="4" y="202"/>
                    <a:pt x="37" y="235"/>
                    <a:pt x="77" y="235"/>
                  </a:cubicBezTo>
                  <a:lnTo>
                    <a:pt x="80" y="235"/>
                  </a:lnTo>
                  <a:lnTo>
                    <a:pt x="1366" y="150"/>
                  </a:lnTo>
                  <a:cubicBezTo>
                    <a:pt x="1406" y="146"/>
                    <a:pt x="1436" y="113"/>
                    <a:pt x="1436" y="70"/>
                  </a:cubicBezTo>
                  <a:cubicBezTo>
                    <a:pt x="1436" y="33"/>
                    <a:pt x="1403" y="1"/>
                    <a:pt x="13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37"/>
            <p:cNvSpPr/>
            <p:nvPr/>
          </p:nvSpPr>
          <p:spPr>
            <a:xfrm>
              <a:off x="2120080" y="4010963"/>
              <a:ext cx="138877" cy="81708"/>
            </a:xfrm>
            <a:custGeom>
              <a:avLst/>
              <a:gdLst/>
              <a:ahLst/>
              <a:cxnLst/>
              <a:rect l="l" t="t" r="r" b="b"/>
              <a:pathLst>
                <a:path w="2111" h="1242" extrusionOk="0">
                  <a:moveTo>
                    <a:pt x="1431" y="150"/>
                  </a:moveTo>
                  <a:cubicBezTo>
                    <a:pt x="1438" y="150"/>
                    <a:pt x="1448" y="150"/>
                    <a:pt x="1451" y="153"/>
                  </a:cubicBezTo>
                  <a:cubicBezTo>
                    <a:pt x="1468" y="167"/>
                    <a:pt x="1468" y="216"/>
                    <a:pt x="1448" y="272"/>
                  </a:cubicBezTo>
                  <a:cubicBezTo>
                    <a:pt x="1382" y="470"/>
                    <a:pt x="1283" y="651"/>
                    <a:pt x="1158" y="816"/>
                  </a:cubicBezTo>
                  <a:lnTo>
                    <a:pt x="1134" y="843"/>
                  </a:lnTo>
                  <a:cubicBezTo>
                    <a:pt x="1148" y="796"/>
                    <a:pt x="1154" y="744"/>
                    <a:pt x="1167" y="691"/>
                  </a:cubicBezTo>
                  <a:cubicBezTo>
                    <a:pt x="1204" y="533"/>
                    <a:pt x="1237" y="388"/>
                    <a:pt x="1319" y="252"/>
                  </a:cubicBezTo>
                  <a:cubicBezTo>
                    <a:pt x="1339" y="219"/>
                    <a:pt x="1365" y="183"/>
                    <a:pt x="1395" y="163"/>
                  </a:cubicBezTo>
                  <a:cubicBezTo>
                    <a:pt x="1405" y="153"/>
                    <a:pt x="1418" y="150"/>
                    <a:pt x="1431" y="150"/>
                  </a:cubicBezTo>
                  <a:close/>
                  <a:moveTo>
                    <a:pt x="1876" y="500"/>
                  </a:moveTo>
                  <a:cubicBezTo>
                    <a:pt x="1913" y="500"/>
                    <a:pt x="1946" y="526"/>
                    <a:pt x="1949" y="546"/>
                  </a:cubicBezTo>
                  <a:cubicBezTo>
                    <a:pt x="1949" y="566"/>
                    <a:pt x="1942" y="599"/>
                    <a:pt x="1880" y="648"/>
                  </a:cubicBezTo>
                  <a:cubicBezTo>
                    <a:pt x="1685" y="806"/>
                    <a:pt x="1454" y="915"/>
                    <a:pt x="1237" y="958"/>
                  </a:cubicBezTo>
                  <a:cubicBezTo>
                    <a:pt x="1247" y="945"/>
                    <a:pt x="1256" y="932"/>
                    <a:pt x="1266" y="922"/>
                  </a:cubicBezTo>
                  <a:cubicBezTo>
                    <a:pt x="1405" y="783"/>
                    <a:pt x="1557" y="665"/>
                    <a:pt x="1721" y="562"/>
                  </a:cubicBezTo>
                  <a:cubicBezTo>
                    <a:pt x="1771" y="533"/>
                    <a:pt x="1827" y="503"/>
                    <a:pt x="1876" y="500"/>
                  </a:cubicBezTo>
                  <a:close/>
                  <a:moveTo>
                    <a:pt x="1428" y="0"/>
                  </a:moveTo>
                  <a:cubicBezTo>
                    <a:pt x="1389" y="0"/>
                    <a:pt x="1348" y="12"/>
                    <a:pt x="1313" y="35"/>
                  </a:cubicBezTo>
                  <a:cubicBezTo>
                    <a:pt x="1256" y="68"/>
                    <a:pt x="1220" y="120"/>
                    <a:pt x="1191" y="170"/>
                  </a:cubicBezTo>
                  <a:cubicBezTo>
                    <a:pt x="1098" y="328"/>
                    <a:pt x="1059" y="493"/>
                    <a:pt x="1022" y="651"/>
                  </a:cubicBezTo>
                  <a:cubicBezTo>
                    <a:pt x="993" y="780"/>
                    <a:pt x="966" y="899"/>
                    <a:pt x="910" y="1011"/>
                  </a:cubicBezTo>
                  <a:lnTo>
                    <a:pt x="69" y="1093"/>
                  </a:lnTo>
                  <a:cubicBezTo>
                    <a:pt x="30" y="1097"/>
                    <a:pt x="0" y="1136"/>
                    <a:pt x="3" y="1176"/>
                  </a:cubicBezTo>
                  <a:cubicBezTo>
                    <a:pt x="10" y="1212"/>
                    <a:pt x="43" y="1242"/>
                    <a:pt x="79" y="1242"/>
                  </a:cubicBezTo>
                  <a:lnTo>
                    <a:pt x="86" y="1242"/>
                  </a:lnTo>
                  <a:lnTo>
                    <a:pt x="986" y="1156"/>
                  </a:lnTo>
                  <a:cubicBezTo>
                    <a:pt x="993" y="1159"/>
                    <a:pt x="1003" y="1159"/>
                    <a:pt x="1016" y="1159"/>
                  </a:cubicBezTo>
                  <a:cubicBezTo>
                    <a:pt x="1026" y="1159"/>
                    <a:pt x="1039" y="1156"/>
                    <a:pt x="1052" y="1146"/>
                  </a:cubicBezTo>
                  <a:lnTo>
                    <a:pt x="1438" y="1110"/>
                  </a:lnTo>
                  <a:cubicBezTo>
                    <a:pt x="1481" y="1106"/>
                    <a:pt x="1510" y="1070"/>
                    <a:pt x="1504" y="1027"/>
                  </a:cubicBezTo>
                  <a:cubicBezTo>
                    <a:pt x="1685" y="958"/>
                    <a:pt x="1850" y="859"/>
                    <a:pt x="1975" y="757"/>
                  </a:cubicBezTo>
                  <a:cubicBezTo>
                    <a:pt x="2008" y="727"/>
                    <a:pt x="2111" y="645"/>
                    <a:pt x="2097" y="529"/>
                  </a:cubicBezTo>
                  <a:cubicBezTo>
                    <a:pt x="2081" y="421"/>
                    <a:pt x="1975" y="355"/>
                    <a:pt x="1873" y="355"/>
                  </a:cubicBezTo>
                  <a:cubicBezTo>
                    <a:pt x="1784" y="355"/>
                    <a:pt x="1708" y="397"/>
                    <a:pt x="1646" y="437"/>
                  </a:cubicBezTo>
                  <a:cubicBezTo>
                    <a:pt x="1596" y="467"/>
                    <a:pt x="1550" y="500"/>
                    <a:pt x="1501" y="533"/>
                  </a:cubicBezTo>
                  <a:cubicBezTo>
                    <a:pt x="1534" y="467"/>
                    <a:pt x="1560" y="397"/>
                    <a:pt x="1583" y="322"/>
                  </a:cubicBezTo>
                  <a:cubicBezTo>
                    <a:pt x="1636" y="163"/>
                    <a:pt x="1586" y="81"/>
                    <a:pt x="1537" y="38"/>
                  </a:cubicBezTo>
                  <a:cubicBezTo>
                    <a:pt x="1507" y="13"/>
                    <a:pt x="146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37"/>
            <p:cNvSpPr/>
            <p:nvPr/>
          </p:nvSpPr>
          <p:spPr>
            <a:xfrm>
              <a:off x="1214904" y="2550933"/>
              <a:ext cx="359529" cy="388409"/>
            </a:xfrm>
            <a:custGeom>
              <a:avLst/>
              <a:gdLst/>
              <a:ahLst/>
              <a:cxnLst/>
              <a:rect l="l" t="t" r="r" b="b"/>
              <a:pathLst>
                <a:path w="5465" h="5904" extrusionOk="0">
                  <a:moveTo>
                    <a:pt x="4167" y="1"/>
                  </a:moveTo>
                  <a:cubicBezTo>
                    <a:pt x="4137" y="1"/>
                    <a:pt x="4105" y="2"/>
                    <a:pt x="4073" y="4"/>
                  </a:cubicBezTo>
                  <a:cubicBezTo>
                    <a:pt x="3935" y="14"/>
                    <a:pt x="2626" y="205"/>
                    <a:pt x="1946" y="1046"/>
                  </a:cubicBezTo>
                  <a:cubicBezTo>
                    <a:pt x="617" y="3074"/>
                    <a:pt x="90" y="4921"/>
                    <a:pt x="50" y="5145"/>
                  </a:cubicBezTo>
                  <a:cubicBezTo>
                    <a:pt x="27" y="5247"/>
                    <a:pt x="10" y="5382"/>
                    <a:pt x="4" y="5528"/>
                  </a:cubicBezTo>
                  <a:cubicBezTo>
                    <a:pt x="1" y="5636"/>
                    <a:pt x="4" y="5775"/>
                    <a:pt x="20" y="5903"/>
                  </a:cubicBezTo>
                  <a:cubicBezTo>
                    <a:pt x="1142" y="5821"/>
                    <a:pt x="2266" y="5709"/>
                    <a:pt x="3387" y="5554"/>
                  </a:cubicBezTo>
                  <a:cubicBezTo>
                    <a:pt x="3387" y="5532"/>
                    <a:pt x="3388" y="5532"/>
                    <a:pt x="3394" y="5532"/>
                  </a:cubicBezTo>
                  <a:cubicBezTo>
                    <a:pt x="3401" y="5532"/>
                    <a:pt x="3412" y="5532"/>
                    <a:pt x="3434" y="5511"/>
                  </a:cubicBezTo>
                  <a:cubicBezTo>
                    <a:pt x="3447" y="5478"/>
                    <a:pt x="3457" y="5445"/>
                    <a:pt x="3470" y="5409"/>
                  </a:cubicBezTo>
                  <a:cubicBezTo>
                    <a:pt x="3523" y="5260"/>
                    <a:pt x="3602" y="5092"/>
                    <a:pt x="3684" y="4921"/>
                  </a:cubicBezTo>
                  <a:cubicBezTo>
                    <a:pt x="3852" y="4574"/>
                    <a:pt x="4057" y="4218"/>
                    <a:pt x="4265" y="3859"/>
                  </a:cubicBezTo>
                  <a:cubicBezTo>
                    <a:pt x="4476" y="3499"/>
                    <a:pt x="4703" y="3137"/>
                    <a:pt x="4934" y="2777"/>
                  </a:cubicBezTo>
                  <a:cubicBezTo>
                    <a:pt x="5049" y="2596"/>
                    <a:pt x="5168" y="2421"/>
                    <a:pt x="5284" y="2240"/>
                  </a:cubicBezTo>
                  <a:cubicBezTo>
                    <a:pt x="5386" y="2048"/>
                    <a:pt x="5465" y="1837"/>
                    <a:pt x="5449" y="1580"/>
                  </a:cubicBezTo>
                  <a:lnTo>
                    <a:pt x="5435" y="1422"/>
                  </a:lnTo>
                  <a:cubicBezTo>
                    <a:pt x="5381" y="638"/>
                    <a:pt x="4952" y="1"/>
                    <a:pt x="4167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37"/>
            <p:cNvSpPr/>
            <p:nvPr/>
          </p:nvSpPr>
          <p:spPr>
            <a:xfrm>
              <a:off x="1199050" y="1952790"/>
              <a:ext cx="357621" cy="314530"/>
            </a:xfrm>
            <a:custGeom>
              <a:avLst/>
              <a:gdLst/>
              <a:ahLst/>
              <a:cxnLst/>
              <a:rect l="l" t="t" r="r" b="b"/>
              <a:pathLst>
                <a:path w="5436" h="4781" extrusionOk="0">
                  <a:moveTo>
                    <a:pt x="2729" y="1"/>
                  </a:moveTo>
                  <a:cubicBezTo>
                    <a:pt x="1929" y="1"/>
                    <a:pt x="1147" y="405"/>
                    <a:pt x="693" y="1138"/>
                  </a:cubicBezTo>
                  <a:cubicBezTo>
                    <a:pt x="1" y="2266"/>
                    <a:pt x="340" y="3733"/>
                    <a:pt x="1455" y="4426"/>
                  </a:cubicBezTo>
                  <a:cubicBezTo>
                    <a:pt x="1843" y="4666"/>
                    <a:pt x="2273" y="4781"/>
                    <a:pt x="2698" y="4781"/>
                  </a:cubicBezTo>
                  <a:cubicBezTo>
                    <a:pt x="3499" y="4781"/>
                    <a:pt x="4282" y="4375"/>
                    <a:pt x="4736" y="3641"/>
                  </a:cubicBezTo>
                  <a:cubicBezTo>
                    <a:pt x="5436" y="2517"/>
                    <a:pt x="5093" y="1049"/>
                    <a:pt x="3975" y="356"/>
                  </a:cubicBezTo>
                  <a:cubicBezTo>
                    <a:pt x="3586" y="116"/>
                    <a:pt x="3155" y="1"/>
                    <a:pt x="2729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37"/>
            <p:cNvSpPr/>
            <p:nvPr/>
          </p:nvSpPr>
          <p:spPr>
            <a:xfrm>
              <a:off x="1330099" y="2135877"/>
              <a:ext cx="195323" cy="98747"/>
            </a:xfrm>
            <a:custGeom>
              <a:avLst/>
              <a:gdLst/>
              <a:ahLst/>
              <a:cxnLst/>
              <a:rect l="l" t="t" r="r" b="b"/>
              <a:pathLst>
                <a:path w="2969" h="1501" extrusionOk="0">
                  <a:moveTo>
                    <a:pt x="898" y="1"/>
                  </a:moveTo>
                  <a:cubicBezTo>
                    <a:pt x="607" y="1"/>
                    <a:pt x="314" y="47"/>
                    <a:pt x="40" y="162"/>
                  </a:cubicBezTo>
                  <a:cubicBezTo>
                    <a:pt x="17" y="175"/>
                    <a:pt x="1" y="199"/>
                    <a:pt x="4" y="225"/>
                  </a:cubicBezTo>
                  <a:cubicBezTo>
                    <a:pt x="13" y="255"/>
                    <a:pt x="36" y="275"/>
                    <a:pt x="66" y="275"/>
                  </a:cubicBezTo>
                  <a:cubicBezTo>
                    <a:pt x="68" y="275"/>
                    <a:pt x="71" y="275"/>
                    <a:pt x="73" y="274"/>
                  </a:cubicBezTo>
                  <a:lnTo>
                    <a:pt x="80" y="274"/>
                  </a:lnTo>
                  <a:cubicBezTo>
                    <a:pt x="300" y="240"/>
                    <a:pt x="524" y="222"/>
                    <a:pt x="743" y="222"/>
                  </a:cubicBezTo>
                  <a:cubicBezTo>
                    <a:pt x="794" y="222"/>
                    <a:pt x="844" y="223"/>
                    <a:pt x="894" y="225"/>
                  </a:cubicBezTo>
                  <a:cubicBezTo>
                    <a:pt x="1168" y="235"/>
                    <a:pt x="1435" y="281"/>
                    <a:pt x="1683" y="380"/>
                  </a:cubicBezTo>
                  <a:cubicBezTo>
                    <a:pt x="1930" y="479"/>
                    <a:pt x="2164" y="621"/>
                    <a:pt x="2355" y="812"/>
                  </a:cubicBezTo>
                  <a:cubicBezTo>
                    <a:pt x="2458" y="901"/>
                    <a:pt x="2537" y="1016"/>
                    <a:pt x="2622" y="1119"/>
                  </a:cubicBezTo>
                  <a:cubicBezTo>
                    <a:pt x="2705" y="1227"/>
                    <a:pt x="2768" y="1349"/>
                    <a:pt x="2843" y="1465"/>
                  </a:cubicBezTo>
                  <a:lnTo>
                    <a:pt x="2850" y="1475"/>
                  </a:lnTo>
                  <a:cubicBezTo>
                    <a:pt x="2861" y="1491"/>
                    <a:pt x="2881" y="1500"/>
                    <a:pt x="2900" y="1500"/>
                  </a:cubicBezTo>
                  <a:cubicBezTo>
                    <a:pt x="2909" y="1500"/>
                    <a:pt x="2918" y="1499"/>
                    <a:pt x="2926" y="1495"/>
                  </a:cubicBezTo>
                  <a:cubicBezTo>
                    <a:pt x="2956" y="1481"/>
                    <a:pt x="2969" y="1445"/>
                    <a:pt x="2952" y="1415"/>
                  </a:cubicBezTo>
                  <a:cubicBezTo>
                    <a:pt x="2886" y="1287"/>
                    <a:pt x="2827" y="1155"/>
                    <a:pt x="2751" y="1033"/>
                  </a:cubicBezTo>
                  <a:cubicBezTo>
                    <a:pt x="2669" y="911"/>
                    <a:pt x="2589" y="789"/>
                    <a:pt x="2481" y="687"/>
                  </a:cubicBezTo>
                  <a:cubicBezTo>
                    <a:pt x="2388" y="574"/>
                    <a:pt x="2266" y="485"/>
                    <a:pt x="2151" y="393"/>
                  </a:cubicBezTo>
                  <a:cubicBezTo>
                    <a:pt x="2029" y="314"/>
                    <a:pt x="1900" y="232"/>
                    <a:pt x="1762" y="182"/>
                  </a:cubicBezTo>
                  <a:cubicBezTo>
                    <a:pt x="1488" y="67"/>
                    <a:pt x="1191" y="4"/>
                    <a:pt x="898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37"/>
            <p:cNvSpPr/>
            <p:nvPr/>
          </p:nvSpPr>
          <p:spPr>
            <a:xfrm>
              <a:off x="2198828" y="2293636"/>
              <a:ext cx="270123" cy="254663"/>
            </a:xfrm>
            <a:custGeom>
              <a:avLst/>
              <a:gdLst/>
              <a:ahLst/>
              <a:cxnLst/>
              <a:rect l="l" t="t" r="r" b="b"/>
              <a:pathLst>
                <a:path w="4106" h="3871" extrusionOk="0">
                  <a:moveTo>
                    <a:pt x="2050" y="1"/>
                  </a:moveTo>
                  <a:cubicBezTo>
                    <a:pt x="1109" y="1"/>
                    <a:pt x="284" y="701"/>
                    <a:pt x="149" y="1669"/>
                  </a:cubicBezTo>
                  <a:cubicBezTo>
                    <a:pt x="0" y="2727"/>
                    <a:pt x="732" y="3704"/>
                    <a:pt x="1784" y="3852"/>
                  </a:cubicBezTo>
                  <a:cubicBezTo>
                    <a:pt x="1874" y="3865"/>
                    <a:pt x="1963" y="3871"/>
                    <a:pt x="2052" y="3871"/>
                  </a:cubicBezTo>
                  <a:cubicBezTo>
                    <a:pt x="2994" y="3871"/>
                    <a:pt x="3822" y="3168"/>
                    <a:pt x="3954" y="2203"/>
                  </a:cubicBezTo>
                  <a:cubicBezTo>
                    <a:pt x="4106" y="1145"/>
                    <a:pt x="3370" y="168"/>
                    <a:pt x="2318" y="20"/>
                  </a:cubicBezTo>
                  <a:cubicBezTo>
                    <a:pt x="2228" y="7"/>
                    <a:pt x="2139" y="1"/>
                    <a:pt x="2050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7"/>
            <p:cNvSpPr/>
            <p:nvPr/>
          </p:nvSpPr>
          <p:spPr>
            <a:xfrm>
              <a:off x="1373914" y="1555760"/>
              <a:ext cx="1154965" cy="1047798"/>
            </a:xfrm>
            <a:custGeom>
              <a:avLst/>
              <a:gdLst/>
              <a:ahLst/>
              <a:cxnLst/>
              <a:rect l="l" t="t" r="r" b="b"/>
              <a:pathLst>
                <a:path w="17556" h="15927" extrusionOk="0">
                  <a:moveTo>
                    <a:pt x="8853" y="0"/>
                  </a:moveTo>
                  <a:cubicBezTo>
                    <a:pt x="6108" y="0"/>
                    <a:pt x="3441" y="1483"/>
                    <a:pt x="2036" y="4086"/>
                  </a:cubicBezTo>
                  <a:cubicBezTo>
                    <a:pt x="1" y="7852"/>
                    <a:pt x="693" y="12473"/>
                    <a:pt x="5043" y="14847"/>
                  </a:cubicBezTo>
                  <a:cubicBezTo>
                    <a:pt x="6412" y="15594"/>
                    <a:pt x="7709" y="15926"/>
                    <a:pt x="8908" y="15926"/>
                  </a:cubicBezTo>
                  <a:cubicBezTo>
                    <a:pt x="11779" y="15926"/>
                    <a:pt x="14094" y="14025"/>
                    <a:pt x="15527" y="11371"/>
                  </a:cubicBezTo>
                  <a:cubicBezTo>
                    <a:pt x="17555" y="7608"/>
                    <a:pt x="16183" y="2925"/>
                    <a:pt x="12460" y="914"/>
                  </a:cubicBezTo>
                  <a:cubicBezTo>
                    <a:pt x="11312" y="294"/>
                    <a:pt x="10075" y="0"/>
                    <a:pt x="8853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7"/>
            <p:cNvSpPr/>
            <p:nvPr/>
          </p:nvSpPr>
          <p:spPr>
            <a:xfrm>
              <a:off x="1416676" y="1467209"/>
              <a:ext cx="1210029" cy="802147"/>
            </a:xfrm>
            <a:custGeom>
              <a:avLst/>
              <a:gdLst/>
              <a:ahLst/>
              <a:cxnLst/>
              <a:rect l="l" t="t" r="r" b="b"/>
              <a:pathLst>
                <a:path w="18393" h="12193" extrusionOk="0">
                  <a:moveTo>
                    <a:pt x="7189" y="1"/>
                  </a:moveTo>
                  <a:cubicBezTo>
                    <a:pt x="6661" y="1"/>
                    <a:pt x="6164" y="48"/>
                    <a:pt x="5712" y="146"/>
                  </a:cubicBezTo>
                  <a:cubicBezTo>
                    <a:pt x="2787" y="776"/>
                    <a:pt x="0" y="2926"/>
                    <a:pt x="208" y="7668"/>
                  </a:cubicBezTo>
                  <a:cubicBezTo>
                    <a:pt x="208" y="7668"/>
                    <a:pt x="4390" y="6761"/>
                    <a:pt x="7315" y="3417"/>
                  </a:cubicBezTo>
                  <a:cubicBezTo>
                    <a:pt x="7315" y="3417"/>
                    <a:pt x="9963" y="9475"/>
                    <a:pt x="15537" y="12193"/>
                  </a:cubicBezTo>
                  <a:cubicBezTo>
                    <a:pt x="15537" y="12193"/>
                    <a:pt x="18392" y="6972"/>
                    <a:pt x="15952" y="3975"/>
                  </a:cubicBezTo>
                  <a:cubicBezTo>
                    <a:pt x="13891" y="1439"/>
                    <a:pt x="10085" y="1"/>
                    <a:pt x="71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7"/>
            <p:cNvSpPr/>
            <p:nvPr/>
          </p:nvSpPr>
          <p:spPr>
            <a:xfrm>
              <a:off x="1570093" y="2272716"/>
              <a:ext cx="61446" cy="465249"/>
            </a:xfrm>
            <a:custGeom>
              <a:avLst/>
              <a:gdLst/>
              <a:ahLst/>
              <a:cxnLst/>
              <a:rect l="l" t="t" r="r" b="b"/>
              <a:pathLst>
                <a:path w="934" h="7072" extrusionOk="0">
                  <a:moveTo>
                    <a:pt x="592" y="0"/>
                  </a:moveTo>
                  <a:cubicBezTo>
                    <a:pt x="589" y="0"/>
                    <a:pt x="585" y="2"/>
                    <a:pt x="580" y="5"/>
                  </a:cubicBezTo>
                  <a:cubicBezTo>
                    <a:pt x="323" y="193"/>
                    <a:pt x="152" y="486"/>
                    <a:pt x="79" y="796"/>
                  </a:cubicBezTo>
                  <a:cubicBezTo>
                    <a:pt x="0" y="1103"/>
                    <a:pt x="0" y="1426"/>
                    <a:pt x="63" y="1740"/>
                  </a:cubicBezTo>
                  <a:cubicBezTo>
                    <a:pt x="181" y="2366"/>
                    <a:pt x="488" y="2930"/>
                    <a:pt x="689" y="3520"/>
                  </a:cubicBezTo>
                  <a:cubicBezTo>
                    <a:pt x="788" y="3814"/>
                    <a:pt x="861" y="4121"/>
                    <a:pt x="871" y="4431"/>
                  </a:cubicBezTo>
                  <a:cubicBezTo>
                    <a:pt x="877" y="4741"/>
                    <a:pt x="818" y="5054"/>
                    <a:pt x="670" y="5324"/>
                  </a:cubicBezTo>
                  <a:cubicBezTo>
                    <a:pt x="528" y="5601"/>
                    <a:pt x="330" y="5852"/>
                    <a:pt x="218" y="6155"/>
                  </a:cubicBezTo>
                  <a:cubicBezTo>
                    <a:pt x="165" y="6304"/>
                    <a:pt x="132" y="6462"/>
                    <a:pt x="142" y="6624"/>
                  </a:cubicBezTo>
                  <a:cubicBezTo>
                    <a:pt x="148" y="6785"/>
                    <a:pt x="198" y="6947"/>
                    <a:pt x="307" y="7069"/>
                  </a:cubicBezTo>
                  <a:cubicBezTo>
                    <a:pt x="308" y="7070"/>
                    <a:pt x="313" y="7071"/>
                    <a:pt x="317" y="7071"/>
                  </a:cubicBezTo>
                  <a:cubicBezTo>
                    <a:pt x="321" y="7071"/>
                    <a:pt x="325" y="7070"/>
                    <a:pt x="327" y="7069"/>
                  </a:cubicBezTo>
                  <a:cubicBezTo>
                    <a:pt x="330" y="7066"/>
                    <a:pt x="330" y="7056"/>
                    <a:pt x="327" y="7049"/>
                  </a:cubicBezTo>
                  <a:cubicBezTo>
                    <a:pt x="224" y="6934"/>
                    <a:pt x="178" y="6775"/>
                    <a:pt x="175" y="6624"/>
                  </a:cubicBezTo>
                  <a:cubicBezTo>
                    <a:pt x="168" y="6472"/>
                    <a:pt x="201" y="6314"/>
                    <a:pt x="257" y="6172"/>
                  </a:cubicBezTo>
                  <a:cubicBezTo>
                    <a:pt x="366" y="5882"/>
                    <a:pt x="561" y="5631"/>
                    <a:pt x="709" y="5351"/>
                  </a:cubicBezTo>
                  <a:cubicBezTo>
                    <a:pt x="861" y="5074"/>
                    <a:pt x="933" y="4747"/>
                    <a:pt x="920" y="4431"/>
                  </a:cubicBezTo>
                  <a:cubicBezTo>
                    <a:pt x="910" y="4111"/>
                    <a:pt x="838" y="3801"/>
                    <a:pt x="739" y="3501"/>
                  </a:cubicBezTo>
                  <a:cubicBezTo>
                    <a:pt x="541" y="2900"/>
                    <a:pt x="228" y="2346"/>
                    <a:pt x="109" y="1730"/>
                  </a:cubicBezTo>
                  <a:cubicBezTo>
                    <a:pt x="46" y="1426"/>
                    <a:pt x="43" y="1110"/>
                    <a:pt x="115" y="806"/>
                  </a:cubicBezTo>
                  <a:cubicBezTo>
                    <a:pt x="185" y="506"/>
                    <a:pt x="343" y="219"/>
                    <a:pt x="590" y="28"/>
                  </a:cubicBezTo>
                  <a:cubicBezTo>
                    <a:pt x="597" y="25"/>
                    <a:pt x="597" y="11"/>
                    <a:pt x="604" y="8"/>
                  </a:cubicBezTo>
                  <a:cubicBezTo>
                    <a:pt x="600" y="3"/>
                    <a:pt x="596" y="0"/>
                    <a:pt x="592" y="0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7"/>
            <p:cNvSpPr/>
            <p:nvPr/>
          </p:nvSpPr>
          <p:spPr>
            <a:xfrm>
              <a:off x="1132786" y="1572605"/>
              <a:ext cx="377291" cy="1309434"/>
            </a:xfrm>
            <a:custGeom>
              <a:avLst/>
              <a:gdLst/>
              <a:ahLst/>
              <a:cxnLst/>
              <a:rect l="l" t="t" r="r" b="b"/>
              <a:pathLst>
                <a:path w="5735" h="19904" extrusionOk="0">
                  <a:moveTo>
                    <a:pt x="5707" y="1"/>
                  </a:moveTo>
                  <a:cubicBezTo>
                    <a:pt x="5702" y="1"/>
                    <a:pt x="5697" y="5"/>
                    <a:pt x="5693" y="7"/>
                  </a:cubicBezTo>
                  <a:cubicBezTo>
                    <a:pt x="5699" y="5"/>
                    <a:pt x="5703" y="1"/>
                    <a:pt x="5708" y="1"/>
                  </a:cubicBezTo>
                  <a:lnTo>
                    <a:pt x="5708" y="1"/>
                  </a:lnTo>
                  <a:cubicBezTo>
                    <a:pt x="5710" y="1"/>
                    <a:pt x="5713" y="2"/>
                    <a:pt x="5716" y="4"/>
                  </a:cubicBezTo>
                  <a:cubicBezTo>
                    <a:pt x="5713" y="2"/>
                    <a:pt x="5710" y="1"/>
                    <a:pt x="5708" y="1"/>
                  </a:cubicBezTo>
                  <a:cubicBezTo>
                    <a:pt x="5708" y="1"/>
                    <a:pt x="5708" y="1"/>
                    <a:pt x="5708" y="1"/>
                  </a:cubicBezTo>
                  <a:lnTo>
                    <a:pt x="5708" y="1"/>
                  </a:lnTo>
                  <a:cubicBezTo>
                    <a:pt x="5708" y="1"/>
                    <a:pt x="5708" y="1"/>
                    <a:pt x="5707" y="1"/>
                  </a:cubicBezTo>
                  <a:close/>
                  <a:moveTo>
                    <a:pt x="5716" y="4"/>
                  </a:moveTo>
                  <a:lnTo>
                    <a:pt x="5716" y="4"/>
                  </a:lnTo>
                  <a:cubicBezTo>
                    <a:pt x="5730" y="6"/>
                    <a:pt x="5732" y="24"/>
                    <a:pt x="5724" y="33"/>
                  </a:cubicBezTo>
                  <a:lnTo>
                    <a:pt x="5724" y="33"/>
                  </a:lnTo>
                  <a:cubicBezTo>
                    <a:pt x="5735" y="23"/>
                    <a:pt x="5731" y="7"/>
                    <a:pt x="5716" y="4"/>
                  </a:cubicBezTo>
                  <a:close/>
                  <a:moveTo>
                    <a:pt x="5724" y="33"/>
                  </a:moveTo>
                  <a:cubicBezTo>
                    <a:pt x="5722" y="34"/>
                    <a:pt x="5721" y="36"/>
                    <a:pt x="5719" y="37"/>
                  </a:cubicBezTo>
                  <a:cubicBezTo>
                    <a:pt x="5721" y="36"/>
                    <a:pt x="5722" y="35"/>
                    <a:pt x="5724" y="33"/>
                  </a:cubicBezTo>
                  <a:close/>
                  <a:moveTo>
                    <a:pt x="5716" y="40"/>
                  </a:moveTo>
                  <a:cubicBezTo>
                    <a:pt x="4881" y="465"/>
                    <a:pt x="4153" y="1082"/>
                    <a:pt x="3582" y="1824"/>
                  </a:cubicBezTo>
                  <a:cubicBezTo>
                    <a:pt x="3298" y="2197"/>
                    <a:pt x="3051" y="2596"/>
                    <a:pt x="2853" y="3021"/>
                  </a:cubicBezTo>
                  <a:cubicBezTo>
                    <a:pt x="2655" y="3443"/>
                    <a:pt x="2507" y="3892"/>
                    <a:pt x="2411" y="4350"/>
                  </a:cubicBezTo>
                  <a:cubicBezTo>
                    <a:pt x="2375" y="4515"/>
                    <a:pt x="2345" y="4687"/>
                    <a:pt x="2326" y="4855"/>
                  </a:cubicBezTo>
                  <a:cubicBezTo>
                    <a:pt x="2345" y="4647"/>
                    <a:pt x="2378" y="4446"/>
                    <a:pt x="2425" y="4241"/>
                  </a:cubicBezTo>
                  <a:cubicBezTo>
                    <a:pt x="2616" y="3328"/>
                    <a:pt x="3021" y="2467"/>
                    <a:pt x="3599" y="1735"/>
                  </a:cubicBezTo>
                  <a:cubicBezTo>
                    <a:pt x="3889" y="1369"/>
                    <a:pt x="4215" y="1033"/>
                    <a:pt x="4578" y="736"/>
                  </a:cubicBezTo>
                  <a:cubicBezTo>
                    <a:pt x="4759" y="587"/>
                    <a:pt x="4947" y="452"/>
                    <a:pt x="5142" y="323"/>
                  </a:cubicBezTo>
                  <a:cubicBezTo>
                    <a:pt x="5241" y="264"/>
                    <a:pt x="5340" y="201"/>
                    <a:pt x="5442" y="142"/>
                  </a:cubicBezTo>
                  <a:cubicBezTo>
                    <a:pt x="5492" y="112"/>
                    <a:pt x="5544" y="86"/>
                    <a:pt x="5594" y="56"/>
                  </a:cubicBezTo>
                  <a:lnTo>
                    <a:pt x="5594" y="56"/>
                  </a:lnTo>
                  <a:cubicBezTo>
                    <a:pt x="5541" y="83"/>
                    <a:pt x="5492" y="109"/>
                    <a:pt x="5442" y="139"/>
                  </a:cubicBezTo>
                  <a:cubicBezTo>
                    <a:pt x="5340" y="195"/>
                    <a:pt x="5241" y="254"/>
                    <a:pt x="5142" y="320"/>
                  </a:cubicBezTo>
                  <a:cubicBezTo>
                    <a:pt x="4944" y="442"/>
                    <a:pt x="4753" y="584"/>
                    <a:pt x="4571" y="729"/>
                  </a:cubicBezTo>
                  <a:cubicBezTo>
                    <a:pt x="4209" y="1019"/>
                    <a:pt x="3876" y="1356"/>
                    <a:pt x="3589" y="1722"/>
                  </a:cubicBezTo>
                  <a:cubicBezTo>
                    <a:pt x="3005" y="2451"/>
                    <a:pt x="2576" y="3308"/>
                    <a:pt x="2372" y="4225"/>
                  </a:cubicBezTo>
                  <a:cubicBezTo>
                    <a:pt x="2157" y="5135"/>
                    <a:pt x="2141" y="6101"/>
                    <a:pt x="2335" y="7025"/>
                  </a:cubicBezTo>
                  <a:cubicBezTo>
                    <a:pt x="2385" y="7256"/>
                    <a:pt x="2441" y="7480"/>
                    <a:pt x="2517" y="7707"/>
                  </a:cubicBezTo>
                  <a:cubicBezTo>
                    <a:pt x="2589" y="7932"/>
                    <a:pt x="2675" y="8153"/>
                    <a:pt x="2758" y="8367"/>
                  </a:cubicBezTo>
                  <a:cubicBezTo>
                    <a:pt x="2840" y="8585"/>
                    <a:pt x="2919" y="8799"/>
                    <a:pt x="2969" y="9023"/>
                  </a:cubicBezTo>
                  <a:cubicBezTo>
                    <a:pt x="3018" y="9241"/>
                    <a:pt x="3038" y="9468"/>
                    <a:pt x="3002" y="9679"/>
                  </a:cubicBezTo>
                  <a:cubicBezTo>
                    <a:pt x="2965" y="9894"/>
                    <a:pt x="2863" y="10085"/>
                    <a:pt x="2721" y="10247"/>
                  </a:cubicBezTo>
                  <a:cubicBezTo>
                    <a:pt x="2576" y="10412"/>
                    <a:pt x="2395" y="10547"/>
                    <a:pt x="2210" y="10679"/>
                  </a:cubicBezTo>
                  <a:cubicBezTo>
                    <a:pt x="2025" y="10811"/>
                    <a:pt x="1828" y="10942"/>
                    <a:pt x="1636" y="11097"/>
                  </a:cubicBezTo>
                  <a:cubicBezTo>
                    <a:pt x="1452" y="11249"/>
                    <a:pt x="1270" y="11427"/>
                    <a:pt x="1138" y="11651"/>
                  </a:cubicBezTo>
                  <a:cubicBezTo>
                    <a:pt x="1010" y="11876"/>
                    <a:pt x="941" y="12130"/>
                    <a:pt x="924" y="12384"/>
                  </a:cubicBezTo>
                  <a:cubicBezTo>
                    <a:pt x="908" y="12634"/>
                    <a:pt x="927" y="12882"/>
                    <a:pt x="977" y="13119"/>
                  </a:cubicBezTo>
                  <a:cubicBezTo>
                    <a:pt x="1069" y="13597"/>
                    <a:pt x="1251" y="14039"/>
                    <a:pt x="1356" y="14478"/>
                  </a:cubicBezTo>
                  <a:cubicBezTo>
                    <a:pt x="1412" y="14695"/>
                    <a:pt x="1448" y="14910"/>
                    <a:pt x="1452" y="15124"/>
                  </a:cubicBezTo>
                  <a:cubicBezTo>
                    <a:pt x="1452" y="15335"/>
                    <a:pt x="1415" y="15550"/>
                    <a:pt x="1349" y="15751"/>
                  </a:cubicBezTo>
                  <a:cubicBezTo>
                    <a:pt x="1208" y="16163"/>
                    <a:pt x="960" y="16545"/>
                    <a:pt x="713" y="16941"/>
                  </a:cubicBezTo>
                  <a:cubicBezTo>
                    <a:pt x="591" y="17139"/>
                    <a:pt x="462" y="17340"/>
                    <a:pt x="357" y="17564"/>
                  </a:cubicBezTo>
                  <a:cubicBezTo>
                    <a:pt x="245" y="17782"/>
                    <a:pt x="159" y="18016"/>
                    <a:pt x="96" y="18260"/>
                  </a:cubicBezTo>
                  <a:cubicBezTo>
                    <a:pt x="34" y="18504"/>
                    <a:pt x="1" y="18758"/>
                    <a:pt x="27" y="19022"/>
                  </a:cubicBezTo>
                  <a:cubicBezTo>
                    <a:pt x="50" y="19286"/>
                    <a:pt x="133" y="19550"/>
                    <a:pt x="291" y="19774"/>
                  </a:cubicBezTo>
                  <a:lnTo>
                    <a:pt x="307" y="19794"/>
                  </a:lnTo>
                  <a:lnTo>
                    <a:pt x="314" y="19807"/>
                  </a:lnTo>
                  <a:cubicBezTo>
                    <a:pt x="317" y="19810"/>
                    <a:pt x="311" y="19807"/>
                    <a:pt x="350" y="19847"/>
                  </a:cubicBezTo>
                  <a:cubicBezTo>
                    <a:pt x="391" y="19883"/>
                    <a:pt x="444" y="19904"/>
                    <a:pt x="499" y="19904"/>
                  </a:cubicBezTo>
                  <a:cubicBezTo>
                    <a:pt x="532" y="19904"/>
                    <a:pt x="566" y="19896"/>
                    <a:pt x="598" y="19880"/>
                  </a:cubicBezTo>
                  <a:cubicBezTo>
                    <a:pt x="680" y="19843"/>
                    <a:pt x="729" y="19748"/>
                    <a:pt x="723" y="19662"/>
                  </a:cubicBezTo>
                  <a:cubicBezTo>
                    <a:pt x="723" y="19622"/>
                    <a:pt x="696" y="19566"/>
                    <a:pt x="680" y="19546"/>
                  </a:cubicBezTo>
                  <a:lnTo>
                    <a:pt x="677" y="19540"/>
                  </a:lnTo>
                  <a:lnTo>
                    <a:pt x="670" y="19527"/>
                  </a:lnTo>
                  <a:cubicBezTo>
                    <a:pt x="660" y="19517"/>
                    <a:pt x="657" y="19507"/>
                    <a:pt x="647" y="19497"/>
                  </a:cubicBezTo>
                  <a:cubicBezTo>
                    <a:pt x="624" y="19457"/>
                    <a:pt x="598" y="19415"/>
                    <a:pt x="578" y="19368"/>
                  </a:cubicBezTo>
                  <a:cubicBezTo>
                    <a:pt x="538" y="19279"/>
                    <a:pt x="509" y="19184"/>
                    <a:pt x="492" y="19085"/>
                  </a:cubicBezTo>
                  <a:cubicBezTo>
                    <a:pt x="459" y="18887"/>
                    <a:pt x="472" y="18676"/>
                    <a:pt x="515" y="18468"/>
                  </a:cubicBezTo>
                  <a:cubicBezTo>
                    <a:pt x="561" y="18257"/>
                    <a:pt x="631" y="18046"/>
                    <a:pt x="726" y="17848"/>
                  </a:cubicBezTo>
                  <a:cubicBezTo>
                    <a:pt x="818" y="17647"/>
                    <a:pt x="934" y="17456"/>
                    <a:pt x="1056" y="17258"/>
                  </a:cubicBezTo>
                  <a:cubicBezTo>
                    <a:pt x="1300" y="16869"/>
                    <a:pt x="1564" y="16463"/>
                    <a:pt x="1735" y="15995"/>
                  </a:cubicBezTo>
                  <a:cubicBezTo>
                    <a:pt x="1824" y="15757"/>
                    <a:pt x="1877" y="15510"/>
                    <a:pt x="1890" y="15256"/>
                  </a:cubicBezTo>
                  <a:cubicBezTo>
                    <a:pt x="1897" y="14999"/>
                    <a:pt x="1864" y="14751"/>
                    <a:pt x="1808" y="14514"/>
                  </a:cubicBezTo>
                  <a:cubicBezTo>
                    <a:pt x="1696" y="14039"/>
                    <a:pt x="1504" y="13607"/>
                    <a:pt x="1396" y="13175"/>
                  </a:cubicBezTo>
                  <a:cubicBezTo>
                    <a:pt x="1340" y="12954"/>
                    <a:pt x="1303" y="12736"/>
                    <a:pt x="1303" y="12519"/>
                  </a:cubicBezTo>
                  <a:cubicBezTo>
                    <a:pt x="1300" y="12301"/>
                    <a:pt x="1340" y="12090"/>
                    <a:pt x="1429" y="11899"/>
                  </a:cubicBezTo>
                  <a:cubicBezTo>
                    <a:pt x="1514" y="11711"/>
                    <a:pt x="1659" y="11546"/>
                    <a:pt x="1824" y="11398"/>
                  </a:cubicBezTo>
                  <a:cubicBezTo>
                    <a:pt x="1989" y="11249"/>
                    <a:pt x="2177" y="11117"/>
                    <a:pt x="2368" y="10975"/>
                  </a:cubicBezTo>
                  <a:cubicBezTo>
                    <a:pt x="2556" y="10837"/>
                    <a:pt x="2748" y="10689"/>
                    <a:pt x="2916" y="10507"/>
                  </a:cubicBezTo>
                  <a:cubicBezTo>
                    <a:pt x="3084" y="10326"/>
                    <a:pt x="3213" y="10098"/>
                    <a:pt x="3275" y="9851"/>
                  </a:cubicBezTo>
                  <a:cubicBezTo>
                    <a:pt x="3302" y="9732"/>
                    <a:pt x="3318" y="9604"/>
                    <a:pt x="3315" y="9482"/>
                  </a:cubicBezTo>
                  <a:cubicBezTo>
                    <a:pt x="3315" y="9356"/>
                    <a:pt x="3298" y="9234"/>
                    <a:pt x="3279" y="9119"/>
                  </a:cubicBezTo>
                  <a:cubicBezTo>
                    <a:pt x="3233" y="8878"/>
                    <a:pt x="3150" y="8650"/>
                    <a:pt x="3068" y="8433"/>
                  </a:cubicBezTo>
                  <a:cubicBezTo>
                    <a:pt x="2890" y="7998"/>
                    <a:pt x="2705" y="7575"/>
                    <a:pt x="2589" y="7127"/>
                  </a:cubicBezTo>
                  <a:cubicBezTo>
                    <a:pt x="2359" y="6233"/>
                    <a:pt x="2319" y="5283"/>
                    <a:pt x="2494" y="4370"/>
                  </a:cubicBezTo>
                  <a:cubicBezTo>
                    <a:pt x="2642" y="3453"/>
                    <a:pt x="3035" y="2582"/>
                    <a:pt x="3595" y="1837"/>
                  </a:cubicBezTo>
                  <a:cubicBezTo>
                    <a:pt x="4156" y="1095"/>
                    <a:pt x="4881" y="472"/>
                    <a:pt x="5716" y="4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7"/>
            <p:cNvSpPr/>
            <p:nvPr/>
          </p:nvSpPr>
          <p:spPr>
            <a:xfrm>
              <a:off x="2254550" y="1475235"/>
              <a:ext cx="300320" cy="1543572"/>
            </a:xfrm>
            <a:custGeom>
              <a:avLst/>
              <a:gdLst/>
              <a:ahLst/>
              <a:cxnLst/>
              <a:rect l="l" t="t" r="r" b="b"/>
              <a:pathLst>
                <a:path w="4565" h="23463" extrusionOk="0">
                  <a:moveTo>
                    <a:pt x="4" y="1"/>
                  </a:moveTo>
                  <a:lnTo>
                    <a:pt x="4" y="1"/>
                  </a:lnTo>
                  <a:cubicBezTo>
                    <a:pt x="1" y="11"/>
                    <a:pt x="1" y="17"/>
                    <a:pt x="11" y="27"/>
                  </a:cubicBezTo>
                  <a:cubicBezTo>
                    <a:pt x="4" y="21"/>
                    <a:pt x="1" y="11"/>
                    <a:pt x="4" y="1"/>
                  </a:cubicBezTo>
                  <a:close/>
                  <a:moveTo>
                    <a:pt x="30" y="1"/>
                  </a:moveTo>
                  <a:cubicBezTo>
                    <a:pt x="1033" y="406"/>
                    <a:pt x="1946" y="1043"/>
                    <a:pt x="2659" y="1851"/>
                  </a:cubicBezTo>
                  <a:cubicBezTo>
                    <a:pt x="3021" y="2253"/>
                    <a:pt x="3328" y="2705"/>
                    <a:pt x="3582" y="3180"/>
                  </a:cubicBezTo>
                  <a:cubicBezTo>
                    <a:pt x="3829" y="3658"/>
                    <a:pt x="4034" y="4166"/>
                    <a:pt x="4166" y="4684"/>
                  </a:cubicBezTo>
                  <a:cubicBezTo>
                    <a:pt x="4222" y="4908"/>
                    <a:pt x="4268" y="5129"/>
                    <a:pt x="4304" y="5356"/>
                  </a:cubicBezTo>
                  <a:cubicBezTo>
                    <a:pt x="4265" y="5129"/>
                    <a:pt x="4215" y="4901"/>
                    <a:pt x="4153" y="4680"/>
                  </a:cubicBezTo>
                  <a:cubicBezTo>
                    <a:pt x="3876" y="3625"/>
                    <a:pt x="3328" y="2656"/>
                    <a:pt x="2603" y="1851"/>
                  </a:cubicBezTo>
                  <a:cubicBezTo>
                    <a:pt x="2240" y="1449"/>
                    <a:pt x="1831" y="1089"/>
                    <a:pt x="1386" y="776"/>
                  </a:cubicBezTo>
                  <a:cubicBezTo>
                    <a:pt x="1274" y="703"/>
                    <a:pt x="1165" y="624"/>
                    <a:pt x="1049" y="555"/>
                  </a:cubicBezTo>
                  <a:cubicBezTo>
                    <a:pt x="934" y="489"/>
                    <a:pt x="819" y="413"/>
                    <a:pt x="697" y="350"/>
                  </a:cubicBezTo>
                  <a:lnTo>
                    <a:pt x="515" y="261"/>
                  </a:lnTo>
                  <a:lnTo>
                    <a:pt x="515" y="261"/>
                  </a:lnTo>
                  <a:lnTo>
                    <a:pt x="697" y="357"/>
                  </a:lnTo>
                  <a:cubicBezTo>
                    <a:pt x="819" y="416"/>
                    <a:pt x="934" y="492"/>
                    <a:pt x="1049" y="561"/>
                  </a:cubicBezTo>
                  <a:cubicBezTo>
                    <a:pt x="1165" y="631"/>
                    <a:pt x="1274" y="710"/>
                    <a:pt x="1386" y="786"/>
                  </a:cubicBezTo>
                  <a:cubicBezTo>
                    <a:pt x="1828" y="1099"/>
                    <a:pt x="2237" y="1462"/>
                    <a:pt x="2593" y="1864"/>
                  </a:cubicBezTo>
                  <a:cubicBezTo>
                    <a:pt x="3312" y="2672"/>
                    <a:pt x="3843" y="3648"/>
                    <a:pt x="4100" y="4697"/>
                  </a:cubicBezTo>
                  <a:cubicBezTo>
                    <a:pt x="4370" y="5739"/>
                    <a:pt x="4383" y="6847"/>
                    <a:pt x="4153" y="7896"/>
                  </a:cubicBezTo>
                  <a:cubicBezTo>
                    <a:pt x="4037" y="8420"/>
                    <a:pt x="3859" y="8931"/>
                    <a:pt x="3704" y="9449"/>
                  </a:cubicBezTo>
                  <a:cubicBezTo>
                    <a:pt x="3546" y="9970"/>
                    <a:pt x="3407" y="10504"/>
                    <a:pt x="3374" y="11058"/>
                  </a:cubicBezTo>
                  <a:cubicBezTo>
                    <a:pt x="3351" y="11332"/>
                    <a:pt x="3361" y="11612"/>
                    <a:pt x="3407" y="11889"/>
                  </a:cubicBezTo>
                  <a:cubicBezTo>
                    <a:pt x="3450" y="12166"/>
                    <a:pt x="3529" y="12443"/>
                    <a:pt x="3655" y="12694"/>
                  </a:cubicBezTo>
                  <a:cubicBezTo>
                    <a:pt x="3770" y="12945"/>
                    <a:pt x="3909" y="13179"/>
                    <a:pt x="4021" y="13420"/>
                  </a:cubicBezTo>
                  <a:cubicBezTo>
                    <a:pt x="4077" y="13538"/>
                    <a:pt x="4126" y="13654"/>
                    <a:pt x="4159" y="13779"/>
                  </a:cubicBezTo>
                  <a:cubicBezTo>
                    <a:pt x="4199" y="13898"/>
                    <a:pt x="4219" y="14020"/>
                    <a:pt x="4219" y="14135"/>
                  </a:cubicBezTo>
                  <a:cubicBezTo>
                    <a:pt x="4219" y="14195"/>
                    <a:pt x="4212" y="14257"/>
                    <a:pt x="4202" y="14313"/>
                  </a:cubicBezTo>
                  <a:cubicBezTo>
                    <a:pt x="4199" y="14343"/>
                    <a:pt x="4189" y="14373"/>
                    <a:pt x="4186" y="14406"/>
                  </a:cubicBezTo>
                  <a:lnTo>
                    <a:pt x="4172" y="14449"/>
                  </a:lnTo>
                  <a:cubicBezTo>
                    <a:pt x="4169" y="14462"/>
                    <a:pt x="4166" y="14475"/>
                    <a:pt x="4159" y="14491"/>
                  </a:cubicBezTo>
                  <a:cubicBezTo>
                    <a:pt x="4139" y="14547"/>
                    <a:pt x="4120" y="14610"/>
                    <a:pt x="4090" y="14663"/>
                  </a:cubicBezTo>
                  <a:cubicBezTo>
                    <a:pt x="4067" y="14722"/>
                    <a:pt x="4037" y="14772"/>
                    <a:pt x="4001" y="14828"/>
                  </a:cubicBezTo>
                  <a:cubicBezTo>
                    <a:pt x="3872" y="15049"/>
                    <a:pt x="3698" y="15253"/>
                    <a:pt x="3539" y="15477"/>
                  </a:cubicBezTo>
                  <a:cubicBezTo>
                    <a:pt x="3374" y="15698"/>
                    <a:pt x="3213" y="15933"/>
                    <a:pt x="3104" y="16213"/>
                  </a:cubicBezTo>
                  <a:cubicBezTo>
                    <a:pt x="2998" y="16500"/>
                    <a:pt x="2972" y="16803"/>
                    <a:pt x="3012" y="17097"/>
                  </a:cubicBezTo>
                  <a:cubicBezTo>
                    <a:pt x="3048" y="17384"/>
                    <a:pt x="3134" y="17661"/>
                    <a:pt x="3236" y="17921"/>
                  </a:cubicBezTo>
                  <a:cubicBezTo>
                    <a:pt x="3341" y="18182"/>
                    <a:pt x="3450" y="18429"/>
                    <a:pt x="3556" y="18676"/>
                  </a:cubicBezTo>
                  <a:cubicBezTo>
                    <a:pt x="3658" y="18917"/>
                    <a:pt x="3744" y="19164"/>
                    <a:pt x="3806" y="19415"/>
                  </a:cubicBezTo>
                  <a:cubicBezTo>
                    <a:pt x="3836" y="19540"/>
                    <a:pt x="3862" y="19669"/>
                    <a:pt x="3885" y="19798"/>
                  </a:cubicBezTo>
                  <a:cubicBezTo>
                    <a:pt x="3905" y="19923"/>
                    <a:pt x="3922" y="20048"/>
                    <a:pt x="3935" y="20180"/>
                  </a:cubicBezTo>
                  <a:cubicBezTo>
                    <a:pt x="3978" y="20698"/>
                    <a:pt x="3938" y="21222"/>
                    <a:pt x="3820" y="21730"/>
                  </a:cubicBezTo>
                  <a:cubicBezTo>
                    <a:pt x="3757" y="21981"/>
                    <a:pt x="3678" y="22228"/>
                    <a:pt x="3579" y="22472"/>
                  </a:cubicBezTo>
                  <a:cubicBezTo>
                    <a:pt x="3529" y="22591"/>
                    <a:pt x="3477" y="22710"/>
                    <a:pt x="3414" y="22822"/>
                  </a:cubicBezTo>
                  <a:cubicBezTo>
                    <a:pt x="3381" y="22881"/>
                    <a:pt x="3358" y="22937"/>
                    <a:pt x="3318" y="22990"/>
                  </a:cubicBezTo>
                  <a:lnTo>
                    <a:pt x="3269" y="23072"/>
                  </a:lnTo>
                  <a:lnTo>
                    <a:pt x="3246" y="23115"/>
                  </a:lnTo>
                  <a:cubicBezTo>
                    <a:pt x="3246" y="23113"/>
                    <a:pt x="3247" y="23113"/>
                    <a:pt x="3246" y="23113"/>
                  </a:cubicBezTo>
                  <a:lnTo>
                    <a:pt x="3246" y="23113"/>
                  </a:lnTo>
                  <a:cubicBezTo>
                    <a:pt x="3244" y="23113"/>
                    <a:pt x="3213" y="23167"/>
                    <a:pt x="3213" y="23214"/>
                  </a:cubicBezTo>
                  <a:cubicBezTo>
                    <a:pt x="3206" y="23264"/>
                    <a:pt x="3219" y="23316"/>
                    <a:pt x="3246" y="23363"/>
                  </a:cubicBezTo>
                  <a:cubicBezTo>
                    <a:pt x="3272" y="23409"/>
                    <a:pt x="3315" y="23442"/>
                    <a:pt x="3364" y="23452"/>
                  </a:cubicBezTo>
                  <a:cubicBezTo>
                    <a:pt x="3387" y="23459"/>
                    <a:pt x="3410" y="23462"/>
                    <a:pt x="3433" y="23462"/>
                  </a:cubicBezTo>
                  <a:cubicBezTo>
                    <a:pt x="3461" y="23462"/>
                    <a:pt x="3489" y="23457"/>
                    <a:pt x="3516" y="23448"/>
                  </a:cubicBezTo>
                  <a:cubicBezTo>
                    <a:pt x="3562" y="23432"/>
                    <a:pt x="3612" y="23382"/>
                    <a:pt x="3625" y="23359"/>
                  </a:cubicBezTo>
                  <a:lnTo>
                    <a:pt x="3632" y="23346"/>
                  </a:lnTo>
                  <a:lnTo>
                    <a:pt x="3645" y="23323"/>
                  </a:lnTo>
                  <a:lnTo>
                    <a:pt x="3674" y="23277"/>
                  </a:lnTo>
                  <a:lnTo>
                    <a:pt x="3727" y="23184"/>
                  </a:lnTo>
                  <a:lnTo>
                    <a:pt x="3826" y="23000"/>
                  </a:lnTo>
                  <a:lnTo>
                    <a:pt x="3915" y="22812"/>
                  </a:lnTo>
                  <a:lnTo>
                    <a:pt x="3998" y="22617"/>
                  </a:lnTo>
                  <a:cubicBezTo>
                    <a:pt x="4106" y="22357"/>
                    <a:pt x="4189" y="22086"/>
                    <a:pt x="4255" y="21813"/>
                  </a:cubicBezTo>
                  <a:cubicBezTo>
                    <a:pt x="4383" y="21265"/>
                    <a:pt x="4420" y="20695"/>
                    <a:pt x="4370" y="20141"/>
                  </a:cubicBezTo>
                  <a:cubicBezTo>
                    <a:pt x="4360" y="19999"/>
                    <a:pt x="4341" y="19854"/>
                    <a:pt x="4318" y="19718"/>
                  </a:cubicBezTo>
                  <a:cubicBezTo>
                    <a:pt x="4291" y="19580"/>
                    <a:pt x="4258" y="19448"/>
                    <a:pt x="4225" y="19310"/>
                  </a:cubicBezTo>
                  <a:cubicBezTo>
                    <a:pt x="4153" y="19033"/>
                    <a:pt x="4057" y="18772"/>
                    <a:pt x="3948" y="18515"/>
                  </a:cubicBezTo>
                  <a:cubicBezTo>
                    <a:pt x="3843" y="18264"/>
                    <a:pt x="3727" y="18017"/>
                    <a:pt x="3628" y="17773"/>
                  </a:cubicBezTo>
                  <a:cubicBezTo>
                    <a:pt x="3529" y="17529"/>
                    <a:pt x="3450" y="17281"/>
                    <a:pt x="3414" y="17034"/>
                  </a:cubicBezTo>
                  <a:cubicBezTo>
                    <a:pt x="3381" y="16797"/>
                    <a:pt x="3401" y="16543"/>
                    <a:pt x="3483" y="16322"/>
                  </a:cubicBezTo>
                  <a:cubicBezTo>
                    <a:pt x="3569" y="16091"/>
                    <a:pt x="3714" y="15876"/>
                    <a:pt x="3872" y="15659"/>
                  </a:cubicBezTo>
                  <a:cubicBezTo>
                    <a:pt x="4027" y="15444"/>
                    <a:pt x="4202" y="15220"/>
                    <a:pt x="4334" y="14970"/>
                  </a:cubicBezTo>
                  <a:cubicBezTo>
                    <a:pt x="4370" y="14907"/>
                    <a:pt x="4403" y="14838"/>
                    <a:pt x="4426" y="14772"/>
                  </a:cubicBezTo>
                  <a:cubicBezTo>
                    <a:pt x="4440" y="14739"/>
                    <a:pt x="4456" y="14706"/>
                    <a:pt x="4466" y="14669"/>
                  </a:cubicBezTo>
                  <a:cubicBezTo>
                    <a:pt x="4476" y="14637"/>
                    <a:pt x="4489" y="14604"/>
                    <a:pt x="4499" y="14561"/>
                  </a:cubicBezTo>
                  <a:cubicBezTo>
                    <a:pt x="4535" y="14412"/>
                    <a:pt x="4555" y="14270"/>
                    <a:pt x="4552" y="14115"/>
                  </a:cubicBezTo>
                  <a:cubicBezTo>
                    <a:pt x="4555" y="13829"/>
                    <a:pt x="4453" y="13552"/>
                    <a:pt x="4324" y="13301"/>
                  </a:cubicBezTo>
                  <a:cubicBezTo>
                    <a:pt x="4202" y="13050"/>
                    <a:pt x="4057" y="12823"/>
                    <a:pt x="3942" y="12582"/>
                  </a:cubicBezTo>
                  <a:cubicBezTo>
                    <a:pt x="3704" y="12120"/>
                    <a:pt x="3625" y="11589"/>
                    <a:pt x="3655" y="11062"/>
                  </a:cubicBezTo>
                  <a:cubicBezTo>
                    <a:pt x="3678" y="10531"/>
                    <a:pt x="3806" y="10010"/>
                    <a:pt x="3951" y="9492"/>
                  </a:cubicBezTo>
                  <a:cubicBezTo>
                    <a:pt x="4093" y="8971"/>
                    <a:pt x="4258" y="8453"/>
                    <a:pt x="4364" y="7916"/>
                  </a:cubicBezTo>
                  <a:cubicBezTo>
                    <a:pt x="4565" y="6840"/>
                    <a:pt x="4515" y="5723"/>
                    <a:pt x="4222" y="4677"/>
                  </a:cubicBezTo>
                  <a:cubicBezTo>
                    <a:pt x="4083" y="4153"/>
                    <a:pt x="3872" y="3645"/>
                    <a:pt x="3615" y="3167"/>
                  </a:cubicBezTo>
                  <a:cubicBezTo>
                    <a:pt x="3351" y="2692"/>
                    <a:pt x="3038" y="2247"/>
                    <a:pt x="2672" y="1844"/>
                  </a:cubicBezTo>
                  <a:cubicBezTo>
                    <a:pt x="1950" y="1036"/>
                    <a:pt x="1036" y="400"/>
                    <a:pt x="30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37"/>
            <p:cNvSpPr/>
            <p:nvPr/>
          </p:nvSpPr>
          <p:spPr>
            <a:xfrm>
              <a:off x="1915216" y="1591351"/>
              <a:ext cx="471762" cy="545049"/>
            </a:xfrm>
            <a:custGeom>
              <a:avLst/>
              <a:gdLst/>
              <a:ahLst/>
              <a:cxnLst/>
              <a:rect l="l" t="t" r="r" b="b"/>
              <a:pathLst>
                <a:path w="7171" h="8285" extrusionOk="0">
                  <a:moveTo>
                    <a:pt x="23" y="1"/>
                  </a:moveTo>
                  <a:cubicBezTo>
                    <a:pt x="16" y="1"/>
                    <a:pt x="9" y="5"/>
                    <a:pt x="7" y="13"/>
                  </a:cubicBezTo>
                  <a:cubicBezTo>
                    <a:pt x="9" y="7"/>
                    <a:pt x="16" y="3"/>
                    <a:pt x="23" y="3"/>
                  </a:cubicBezTo>
                  <a:cubicBezTo>
                    <a:pt x="30" y="3"/>
                    <a:pt x="37" y="7"/>
                    <a:pt x="40" y="13"/>
                  </a:cubicBezTo>
                  <a:cubicBezTo>
                    <a:pt x="37" y="5"/>
                    <a:pt x="30" y="1"/>
                    <a:pt x="23" y="1"/>
                  </a:cubicBezTo>
                  <a:close/>
                  <a:moveTo>
                    <a:pt x="7" y="13"/>
                  </a:moveTo>
                  <a:cubicBezTo>
                    <a:pt x="1" y="23"/>
                    <a:pt x="1" y="27"/>
                    <a:pt x="7" y="33"/>
                  </a:cubicBezTo>
                  <a:cubicBezTo>
                    <a:pt x="7" y="27"/>
                    <a:pt x="1" y="23"/>
                    <a:pt x="7" y="13"/>
                  </a:cubicBezTo>
                  <a:close/>
                  <a:moveTo>
                    <a:pt x="48" y="25"/>
                  </a:moveTo>
                  <a:lnTo>
                    <a:pt x="48" y="25"/>
                  </a:lnTo>
                  <a:cubicBezTo>
                    <a:pt x="222" y="440"/>
                    <a:pt x="410" y="852"/>
                    <a:pt x="611" y="1253"/>
                  </a:cubicBezTo>
                  <a:cubicBezTo>
                    <a:pt x="815" y="1659"/>
                    <a:pt x="1030" y="2058"/>
                    <a:pt x="1261" y="2447"/>
                  </a:cubicBezTo>
                  <a:cubicBezTo>
                    <a:pt x="1304" y="2520"/>
                    <a:pt x="1350" y="2599"/>
                    <a:pt x="1396" y="2671"/>
                  </a:cubicBezTo>
                  <a:cubicBezTo>
                    <a:pt x="1333" y="2582"/>
                    <a:pt x="1271" y="2487"/>
                    <a:pt x="1214" y="2391"/>
                  </a:cubicBezTo>
                  <a:cubicBezTo>
                    <a:pt x="970" y="2012"/>
                    <a:pt x="749" y="1616"/>
                    <a:pt x="542" y="1214"/>
                  </a:cubicBezTo>
                  <a:cubicBezTo>
                    <a:pt x="439" y="1013"/>
                    <a:pt x="341" y="808"/>
                    <a:pt x="248" y="604"/>
                  </a:cubicBezTo>
                  <a:cubicBezTo>
                    <a:pt x="205" y="501"/>
                    <a:pt x="159" y="396"/>
                    <a:pt x="113" y="290"/>
                  </a:cubicBezTo>
                  <a:lnTo>
                    <a:pt x="47" y="132"/>
                  </a:lnTo>
                  <a:lnTo>
                    <a:pt x="110" y="290"/>
                  </a:lnTo>
                  <a:cubicBezTo>
                    <a:pt x="149" y="393"/>
                    <a:pt x="195" y="501"/>
                    <a:pt x="242" y="604"/>
                  </a:cubicBezTo>
                  <a:cubicBezTo>
                    <a:pt x="331" y="808"/>
                    <a:pt x="426" y="1016"/>
                    <a:pt x="522" y="1220"/>
                  </a:cubicBezTo>
                  <a:cubicBezTo>
                    <a:pt x="720" y="1629"/>
                    <a:pt x="931" y="2028"/>
                    <a:pt x="1155" y="2421"/>
                  </a:cubicBezTo>
                  <a:cubicBezTo>
                    <a:pt x="1383" y="2813"/>
                    <a:pt x="1623" y="3199"/>
                    <a:pt x="1877" y="3575"/>
                  </a:cubicBezTo>
                  <a:cubicBezTo>
                    <a:pt x="2135" y="3951"/>
                    <a:pt x="2402" y="4317"/>
                    <a:pt x="2689" y="4673"/>
                  </a:cubicBezTo>
                  <a:cubicBezTo>
                    <a:pt x="2979" y="5026"/>
                    <a:pt x="3276" y="5369"/>
                    <a:pt x="3592" y="5699"/>
                  </a:cubicBezTo>
                  <a:cubicBezTo>
                    <a:pt x="3909" y="6029"/>
                    <a:pt x="4235" y="6345"/>
                    <a:pt x="4582" y="6645"/>
                  </a:cubicBezTo>
                  <a:cubicBezTo>
                    <a:pt x="5271" y="7249"/>
                    <a:pt x="6016" y="7790"/>
                    <a:pt x="6811" y="8245"/>
                  </a:cubicBezTo>
                  <a:lnTo>
                    <a:pt x="6837" y="8258"/>
                  </a:lnTo>
                  <a:cubicBezTo>
                    <a:pt x="6868" y="8276"/>
                    <a:pt x="6903" y="8285"/>
                    <a:pt x="6940" y="8285"/>
                  </a:cubicBezTo>
                  <a:cubicBezTo>
                    <a:pt x="6989" y="8285"/>
                    <a:pt x="7039" y="8269"/>
                    <a:pt x="7081" y="8238"/>
                  </a:cubicBezTo>
                  <a:cubicBezTo>
                    <a:pt x="7114" y="8212"/>
                    <a:pt x="7141" y="8175"/>
                    <a:pt x="7154" y="8136"/>
                  </a:cubicBezTo>
                  <a:cubicBezTo>
                    <a:pt x="7170" y="8093"/>
                    <a:pt x="7170" y="8047"/>
                    <a:pt x="7164" y="8007"/>
                  </a:cubicBezTo>
                  <a:cubicBezTo>
                    <a:pt x="7164" y="7974"/>
                    <a:pt x="7141" y="7931"/>
                    <a:pt x="7108" y="7905"/>
                  </a:cubicBezTo>
                  <a:cubicBezTo>
                    <a:pt x="7098" y="7892"/>
                    <a:pt x="7065" y="7872"/>
                    <a:pt x="7068" y="7872"/>
                  </a:cubicBezTo>
                  <a:lnTo>
                    <a:pt x="7065" y="7865"/>
                  </a:lnTo>
                  <a:lnTo>
                    <a:pt x="6992" y="7823"/>
                  </a:lnTo>
                  <a:lnTo>
                    <a:pt x="6850" y="7734"/>
                  </a:lnTo>
                  <a:cubicBezTo>
                    <a:pt x="6755" y="7677"/>
                    <a:pt x="6659" y="7615"/>
                    <a:pt x="6564" y="7559"/>
                  </a:cubicBezTo>
                  <a:cubicBezTo>
                    <a:pt x="6376" y="7437"/>
                    <a:pt x="6191" y="7315"/>
                    <a:pt x="6010" y="7186"/>
                  </a:cubicBezTo>
                  <a:cubicBezTo>
                    <a:pt x="5640" y="6932"/>
                    <a:pt x="5277" y="6668"/>
                    <a:pt x="4931" y="6388"/>
                  </a:cubicBezTo>
                  <a:cubicBezTo>
                    <a:pt x="4582" y="6108"/>
                    <a:pt x="4245" y="5814"/>
                    <a:pt x="3915" y="5507"/>
                  </a:cubicBezTo>
                  <a:cubicBezTo>
                    <a:pt x="3586" y="5204"/>
                    <a:pt x="3266" y="4887"/>
                    <a:pt x="2966" y="4551"/>
                  </a:cubicBezTo>
                  <a:cubicBezTo>
                    <a:pt x="2359" y="3888"/>
                    <a:pt x="1798" y="3179"/>
                    <a:pt x="1310" y="2421"/>
                  </a:cubicBezTo>
                  <a:cubicBezTo>
                    <a:pt x="1066" y="2041"/>
                    <a:pt x="835" y="1649"/>
                    <a:pt x="624" y="1250"/>
                  </a:cubicBezTo>
                  <a:cubicBezTo>
                    <a:pt x="413" y="852"/>
                    <a:pt x="222" y="440"/>
                    <a:pt x="48" y="25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37"/>
            <p:cNvSpPr/>
            <p:nvPr/>
          </p:nvSpPr>
          <p:spPr>
            <a:xfrm>
              <a:off x="2075344" y="1629311"/>
              <a:ext cx="8552" cy="14802"/>
            </a:xfrm>
            <a:custGeom>
              <a:avLst/>
              <a:gdLst/>
              <a:ahLst/>
              <a:cxnLst/>
              <a:rect l="l" t="t" r="r" b="b"/>
              <a:pathLst>
                <a:path w="130" h="225" extrusionOk="0">
                  <a:moveTo>
                    <a:pt x="1" y="0"/>
                  </a:moveTo>
                  <a:cubicBezTo>
                    <a:pt x="40" y="76"/>
                    <a:pt x="83" y="149"/>
                    <a:pt x="129" y="225"/>
                  </a:cubicBezTo>
                  <a:cubicBezTo>
                    <a:pt x="83" y="149"/>
                    <a:pt x="40" y="76"/>
                    <a:pt x="1" y="0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7"/>
            <p:cNvSpPr/>
            <p:nvPr/>
          </p:nvSpPr>
          <p:spPr>
            <a:xfrm>
              <a:off x="2071660" y="1628719"/>
              <a:ext cx="359989" cy="362818"/>
            </a:xfrm>
            <a:custGeom>
              <a:avLst/>
              <a:gdLst/>
              <a:ahLst/>
              <a:cxnLst/>
              <a:rect l="l" t="t" r="r" b="b"/>
              <a:pathLst>
                <a:path w="5472" h="5515" extrusionOk="0">
                  <a:moveTo>
                    <a:pt x="24" y="1"/>
                  </a:moveTo>
                  <a:cubicBezTo>
                    <a:pt x="21" y="1"/>
                    <a:pt x="17" y="1"/>
                    <a:pt x="14" y="3"/>
                  </a:cubicBezTo>
                  <a:cubicBezTo>
                    <a:pt x="16" y="2"/>
                    <a:pt x="19" y="1"/>
                    <a:pt x="22" y="1"/>
                  </a:cubicBezTo>
                  <a:cubicBezTo>
                    <a:pt x="29" y="1"/>
                    <a:pt x="35" y="4"/>
                    <a:pt x="40" y="9"/>
                  </a:cubicBezTo>
                  <a:cubicBezTo>
                    <a:pt x="36" y="3"/>
                    <a:pt x="30" y="1"/>
                    <a:pt x="24" y="1"/>
                  </a:cubicBezTo>
                  <a:close/>
                  <a:moveTo>
                    <a:pt x="14" y="3"/>
                  </a:moveTo>
                  <a:cubicBezTo>
                    <a:pt x="7" y="6"/>
                    <a:pt x="1" y="19"/>
                    <a:pt x="7" y="26"/>
                  </a:cubicBezTo>
                  <a:lnTo>
                    <a:pt x="34" y="82"/>
                  </a:lnTo>
                  <a:lnTo>
                    <a:pt x="90" y="184"/>
                  </a:lnTo>
                  <a:cubicBezTo>
                    <a:pt x="126" y="253"/>
                    <a:pt x="162" y="323"/>
                    <a:pt x="198" y="388"/>
                  </a:cubicBezTo>
                  <a:cubicBezTo>
                    <a:pt x="278" y="527"/>
                    <a:pt x="357" y="666"/>
                    <a:pt x="436" y="801"/>
                  </a:cubicBezTo>
                  <a:cubicBezTo>
                    <a:pt x="594" y="1074"/>
                    <a:pt x="769" y="1338"/>
                    <a:pt x="947" y="1602"/>
                  </a:cubicBezTo>
                  <a:cubicBezTo>
                    <a:pt x="1122" y="1863"/>
                    <a:pt x="1310" y="2120"/>
                    <a:pt x="1508" y="2367"/>
                  </a:cubicBezTo>
                  <a:cubicBezTo>
                    <a:pt x="1699" y="2621"/>
                    <a:pt x="1907" y="2862"/>
                    <a:pt x="2121" y="3099"/>
                  </a:cubicBezTo>
                  <a:cubicBezTo>
                    <a:pt x="2335" y="3333"/>
                    <a:pt x="2556" y="3564"/>
                    <a:pt x="2787" y="3782"/>
                  </a:cubicBezTo>
                  <a:cubicBezTo>
                    <a:pt x="3018" y="4000"/>
                    <a:pt x="3262" y="4214"/>
                    <a:pt x="3509" y="4412"/>
                  </a:cubicBezTo>
                  <a:cubicBezTo>
                    <a:pt x="4007" y="4814"/>
                    <a:pt x="4545" y="5170"/>
                    <a:pt x="5112" y="5477"/>
                  </a:cubicBezTo>
                  <a:lnTo>
                    <a:pt x="5125" y="5484"/>
                  </a:lnTo>
                  <a:lnTo>
                    <a:pt x="5135" y="5490"/>
                  </a:lnTo>
                  <a:cubicBezTo>
                    <a:pt x="5145" y="5497"/>
                    <a:pt x="5162" y="5500"/>
                    <a:pt x="5175" y="5507"/>
                  </a:cubicBezTo>
                  <a:cubicBezTo>
                    <a:pt x="5197" y="5512"/>
                    <a:pt x="5220" y="5515"/>
                    <a:pt x="5243" y="5515"/>
                  </a:cubicBezTo>
                  <a:cubicBezTo>
                    <a:pt x="5251" y="5515"/>
                    <a:pt x="5259" y="5514"/>
                    <a:pt x="5267" y="5513"/>
                  </a:cubicBezTo>
                  <a:cubicBezTo>
                    <a:pt x="5323" y="5507"/>
                    <a:pt x="5383" y="5474"/>
                    <a:pt x="5419" y="5424"/>
                  </a:cubicBezTo>
                  <a:cubicBezTo>
                    <a:pt x="5455" y="5375"/>
                    <a:pt x="5472" y="5312"/>
                    <a:pt x="5458" y="5253"/>
                  </a:cubicBezTo>
                  <a:cubicBezTo>
                    <a:pt x="5472" y="5197"/>
                    <a:pt x="5435" y="5144"/>
                    <a:pt x="5386" y="5104"/>
                  </a:cubicBezTo>
                  <a:cubicBezTo>
                    <a:pt x="5369" y="5094"/>
                    <a:pt x="5366" y="5094"/>
                    <a:pt x="5366" y="5094"/>
                  </a:cubicBezTo>
                  <a:lnTo>
                    <a:pt x="5360" y="5094"/>
                  </a:lnTo>
                  <a:lnTo>
                    <a:pt x="5353" y="5088"/>
                  </a:lnTo>
                  <a:lnTo>
                    <a:pt x="5327" y="5071"/>
                  </a:lnTo>
                  <a:lnTo>
                    <a:pt x="5224" y="5015"/>
                  </a:lnTo>
                  <a:cubicBezTo>
                    <a:pt x="5158" y="4979"/>
                    <a:pt x="5089" y="4936"/>
                    <a:pt x="5023" y="4897"/>
                  </a:cubicBezTo>
                  <a:cubicBezTo>
                    <a:pt x="4891" y="4817"/>
                    <a:pt x="4756" y="4735"/>
                    <a:pt x="4624" y="4653"/>
                  </a:cubicBezTo>
                  <a:cubicBezTo>
                    <a:pt x="4360" y="4488"/>
                    <a:pt x="4100" y="4313"/>
                    <a:pt x="3849" y="4132"/>
                  </a:cubicBezTo>
                  <a:cubicBezTo>
                    <a:pt x="3592" y="3950"/>
                    <a:pt x="3345" y="3765"/>
                    <a:pt x="3101" y="3568"/>
                  </a:cubicBezTo>
                  <a:cubicBezTo>
                    <a:pt x="2860" y="3370"/>
                    <a:pt x="2619" y="3169"/>
                    <a:pt x="2388" y="2954"/>
                  </a:cubicBezTo>
                  <a:cubicBezTo>
                    <a:pt x="1927" y="2525"/>
                    <a:pt x="1495" y="2070"/>
                    <a:pt x="1099" y="1576"/>
                  </a:cubicBezTo>
                  <a:cubicBezTo>
                    <a:pt x="759" y="1147"/>
                    <a:pt x="452" y="695"/>
                    <a:pt x="175" y="224"/>
                  </a:cubicBezTo>
                  <a:lnTo>
                    <a:pt x="175" y="224"/>
                  </a:lnTo>
                  <a:cubicBezTo>
                    <a:pt x="446" y="698"/>
                    <a:pt x="739" y="1160"/>
                    <a:pt x="1053" y="1609"/>
                  </a:cubicBezTo>
                  <a:cubicBezTo>
                    <a:pt x="1086" y="1658"/>
                    <a:pt x="1122" y="1708"/>
                    <a:pt x="1155" y="1754"/>
                  </a:cubicBezTo>
                  <a:cubicBezTo>
                    <a:pt x="1105" y="1691"/>
                    <a:pt x="1053" y="1625"/>
                    <a:pt x="1003" y="1566"/>
                  </a:cubicBezTo>
                  <a:cubicBezTo>
                    <a:pt x="809" y="1318"/>
                    <a:pt x="627" y="1058"/>
                    <a:pt x="459" y="794"/>
                  </a:cubicBezTo>
                  <a:cubicBezTo>
                    <a:pt x="377" y="662"/>
                    <a:pt x="291" y="527"/>
                    <a:pt x="212" y="388"/>
                  </a:cubicBezTo>
                  <a:cubicBezTo>
                    <a:pt x="175" y="319"/>
                    <a:pt x="133" y="253"/>
                    <a:pt x="96" y="184"/>
                  </a:cubicBezTo>
                  <a:lnTo>
                    <a:pt x="40" y="82"/>
                  </a:lnTo>
                  <a:lnTo>
                    <a:pt x="10" y="26"/>
                  </a:lnTo>
                  <a:cubicBezTo>
                    <a:pt x="7" y="19"/>
                    <a:pt x="7" y="6"/>
                    <a:pt x="14" y="3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37"/>
            <p:cNvSpPr/>
            <p:nvPr/>
          </p:nvSpPr>
          <p:spPr>
            <a:xfrm>
              <a:off x="2153434" y="1536681"/>
              <a:ext cx="334398" cy="454592"/>
            </a:xfrm>
            <a:custGeom>
              <a:avLst/>
              <a:gdLst/>
              <a:ahLst/>
              <a:cxnLst/>
              <a:rect l="l" t="t" r="r" b="b"/>
              <a:pathLst>
                <a:path w="5083" h="6910" extrusionOk="0">
                  <a:moveTo>
                    <a:pt x="4" y="10"/>
                  </a:moveTo>
                  <a:lnTo>
                    <a:pt x="4" y="10"/>
                  </a:lnTo>
                  <a:cubicBezTo>
                    <a:pt x="1" y="20"/>
                    <a:pt x="4" y="23"/>
                    <a:pt x="7" y="26"/>
                  </a:cubicBezTo>
                  <a:cubicBezTo>
                    <a:pt x="4" y="23"/>
                    <a:pt x="4" y="17"/>
                    <a:pt x="4" y="10"/>
                  </a:cubicBezTo>
                  <a:close/>
                  <a:moveTo>
                    <a:pt x="7" y="26"/>
                  </a:moveTo>
                  <a:cubicBezTo>
                    <a:pt x="11" y="33"/>
                    <a:pt x="17" y="33"/>
                    <a:pt x="24" y="36"/>
                  </a:cubicBezTo>
                  <a:cubicBezTo>
                    <a:pt x="21" y="33"/>
                    <a:pt x="11" y="33"/>
                    <a:pt x="7" y="26"/>
                  </a:cubicBezTo>
                  <a:close/>
                  <a:moveTo>
                    <a:pt x="87" y="66"/>
                  </a:moveTo>
                  <a:cubicBezTo>
                    <a:pt x="126" y="86"/>
                    <a:pt x="169" y="102"/>
                    <a:pt x="209" y="122"/>
                  </a:cubicBezTo>
                  <a:cubicBezTo>
                    <a:pt x="169" y="102"/>
                    <a:pt x="126" y="83"/>
                    <a:pt x="87" y="66"/>
                  </a:cubicBezTo>
                  <a:close/>
                  <a:moveTo>
                    <a:pt x="209" y="122"/>
                  </a:moveTo>
                  <a:cubicBezTo>
                    <a:pt x="291" y="158"/>
                    <a:pt x="370" y="201"/>
                    <a:pt x="453" y="241"/>
                  </a:cubicBezTo>
                  <a:cubicBezTo>
                    <a:pt x="374" y="201"/>
                    <a:pt x="291" y="158"/>
                    <a:pt x="209" y="122"/>
                  </a:cubicBezTo>
                  <a:close/>
                  <a:moveTo>
                    <a:pt x="21" y="0"/>
                  </a:moveTo>
                  <a:cubicBezTo>
                    <a:pt x="697" y="271"/>
                    <a:pt x="1323" y="653"/>
                    <a:pt x="1874" y="1125"/>
                  </a:cubicBezTo>
                  <a:cubicBezTo>
                    <a:pt x="1930" y="1171"/>
                    <a:pt x="1983" y="1214"/>
                    <a:pt x="2036" y="1263"/>
                  </a:cubicBezTo>
                  <a:cubicBezTo>
                    <a:pt x="1970" y="1210"/>
                    <a:pt x="1904" y="1158"/>
                    <a:pt x="1838" y="1108"/>
                  </a:cubicBezTo>
                  <a:cubicBezTo>
                    <a:pt x="1551" y="884"/>
                    <a:pt x="1244" y="683"/>
                    <a:pt x="931" y="501"/>
                  </a:cubicBezTo>
                  <a:cubicBezTo>
                    <a:pt x="776" y="412"/>
                    <a:pt x="615" y="323"/>
                    <a:pt x="453" y="241"/>
                  </a:cubicBezTo>
                  <a:lnTo>
                    <a:pt x="453" y="241"/>
                  </a:lnTo>
                  <a:cubicBezTo>
                    <a:pt x="614" y="323"/>
                    <a:pt x="769" y="416"/>
                    <a:pt x="928" y="511"/>
                  </a:cubicBezTo>
                  <a:cubicBezTo>
                    <a:pt x="1238" y="699"/>
                    <a:pt x="1528" y="914"/>
                    <a:pt x="1805" y="1148"/>
                  </a:cubicBezTo>
                  <a:cubicBezTo>
                    <a:pt x="2082" y="1385"/>
                    <a:pt x="2336" y="1639"/>
                    <a:pt x="2576" y="1906"/>
                  </a:cubicBezTo>
                  <a:cubicBezTo>
                    <a:pt x="2814" y="2180"/>
                    <a:pt x="3035" y="2464"/>
                    <a:pt x="3236" y="2760"/>
                  </a:cubicBezTo>
                  <a:cubicBezTo>
                    <a:pt x="3635" y="3354"/>
                    <a:pt x="3958" y="4000"/>
                    <a:pt x="4192" y="4670"/>
                  </a:cubicBezTo>
                  <a:cubicBezTo>
                    <a:pt x="4311" y="5003"/>
                    <a:pt x="4407" y="5346"/>
                    <a:pt x="4486" y="5692"/>
                  </a:cubicBezTo>
                  <a:cubicBezTo>
                    <a:pt x="4502" y="5778"/>
                    <a:pt x="4522" y="5864"/>
                    <a:pt x="4539" y="5953"/>
                  </a:cubicBezTo>
                  <a:lnTo>
                    <a:pt x="4585" y="6210"/>
                  </a:lnTo>
                  <a:cubicBezTo>
                    <a:pt x="4582" y="6302"/>
                    <a:pt x="4591" y="6388"/>
                    <a:pt x="4605" y="6477"/>
                  </a:cubicBezTo>
                  <a:lnTo>
                    <a:pt x="4618" y="6606"/>
                  </a:lnTo>
                  <a:lnTo>
                    <a:pt x="4624" y="6672"/>
                  </a:lnTo>
                  <a:lnTo>
                    <a:pt x="4631" y="6714"/>
                  </a:lnTo>
                  <a:cubicBezTo>
                    <a:pt x="4638" y="6784"/>
                    <a:pt x="4680" y="6846"/>
                    <a:pt x="4740" y="6879"/>
                  </a:cubicBezTo>
                  <a:cubicBezTo>
                    <a:pt x="4775" y="6900"/>
                    <a:pt x="4815" y="6910"/>
                    <a:pt x="4855" y="6910"/>
                  </a:cubicBezTo>
                  <a:cubicBezTo>
                    <a:pt x="4885" y="6910"/>
                    <a:pt x="4916" y="6904"/>
                    <a:pt x="4944" y="6893"/>
                  </a:cubicBezTo>
                  <a:cubicBezTo>
                    <a:pt x="5010" y="6863"/>
                    <a:pt x="5060" y="6810"/>
                    <a:pt x="5076" y="6738"/>
                  </a:cubicBezTo>
                  <a:cubicBezTo>
                    <a:pt x="5080" y="6721"/>
                    <a:pt x="5083" y="6705"/>
                    <a:pt x="5083" y="6688"/>
                  </a:cubicBezTo>
                  <a:lnTo>
                    <a:pt x="5083" y="6668"/>
                  </a:lnTo>
                  <a:lnTo>
                    <a:pt x="5083" y="6662"/>
                  </a:lnTo>
                  <a:lnTo>
                    <a:pt x="5080" y="6629"/>
                  </a:lnTo>
                  <a:lnTo>
                    <a:pt x="5073" y="6556"/>
                  </a:lnTo>
                  <a:lnTo>
                    <a:pt x="5063" y="6418"/>
                  </a:lnTo>
                  <a:cubicBezTo>
                    <a:pt x="5053" y="6322"/>
                    <a:pt x="5040" y="6233"/>
                    <a:pt x="5023" y="6141"/>
                  </a:cubicBezTo>
                  <a:cubicBezTo>
                    <a:pt x="4997" y="5956"/>
                    <a:pt x="4964" y="5775"/>
                    <a:pt x="4918" y="5593"/>
                  </a:cubicBezTo>
                  <a:cubicBezTo>
                    <a:pt x="4832" y="5230"/>
                    <a:pt x="4720" y="4871"/>
                    <a:pt x="4578" y="4528"/>
                  </a:cubicBezTo>
                  <a:cubicBezTo>
                    <a:pt x="4440" y="4188"/>
                    <a:pt x="4275" y="3852"/>
                    <a:pt x="4090" y="3532"/>
                  </a:cubicBezTo>
                  <a:cubicBezTo>
                    <a:pt x="3902" y="3209"/>
                    <a:pt x="3694" y="2905"/>
                    <a:pt x="3470" y="2615"/>
                  </a:cubicBezTo>
                  <a:cubicBezTo>
                    <a:pt x="3243" y="2325"/>
                    <a:pt x="3002" y="2051"/>
                    <a:pt x="2738" y="1797"/>
                  </a:cubicBezTo>
                  <a:cubicBezTo>
                    <a:pt x="2478" y="1537"/>
                    <a:pt x="2197" y="1303"/>
                    <a:pt x="1907" y="1078"/>
                  </a:cubicBezTo>
                  <a:cubicBezTo>
                    <a:pt x="1327" y="637"/>
                    <a:pt x="697" y="267"/>
                    <a:pt x="21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37"/>
            <p:cNvSpPr/>
            <p:nvPr/>
          </p:nvSpPr>
          <p:spPr>
            <a:xfrm>
              <a:off x="1417992" y="1523984"/>
              <a:ext cx="461302" cy="338411"/>
            </a:xfrm>
            <a:custGeom>
              <a:avLst/>
              <a:gdLst/>
              <a:ahLst/>
              <a:cxnLst/>
              <a:rect l="l" t="t" r="r" b="b"/>
              <a:pathLst>
                <a:path w="7012" h="5144" extrusionOk="0">
                  <a:moveTo>
                    <a:pt x="0" y="5130"/>
                  </a:moveTo>
                  <a:lnTo>
                    <a:pt x="0" y="5130"/>
                  </a:lnTo>
                  <a:cubicBezTo>
                    <a:pt x="0" y="5132"/>
                    <a:pt x="1" y="5135"/>
                    <a:pt x="3" y="5136"/>
                  </a:cubicBezTo>
                  <a:lnTo>
                    <a:pt x="3" y="5136"/>
                  </a:lnTo>
                  <a:cubicBezTo>
                    <a:pt x="2" y="5135"/>
                    <a:pt x="1" y="5132"/>
                    <a:pt x="0" y="5130"/>
                  </a:cubicBezTo>
                  <a:close/>
                  <a:moveTo>
                    <a:pt x="6799" y="1"/>
                  </a:moveTo>
                  <a:cubicBezTo>
                    <a:pt x="6735" y="1"/>
                    <a:pt x="6673" y="24"/>
                    <a:pt x="6629" y="68"/>
                  </a:cubicBezTo>
                  <a:cubicBezTo>
                    <a:pt x="6616" y="81"/>
                    <a:pt x="6603" y="97"/>
                    <a:pt x="6596" y="111"/>
                  </a:cubicBezTo>
                  <a:cubicBezTo>
                    <a:pt x="6587" y="126"/>
                    <a:pt x="6580" y="144"/>
                    <a:pt x="6580" y="144"/>
                  </a:cubicBezTo>
                  <a:cubicBezTo>
                    <a:pt x="6579" y="144"/>
                    <a:pt x="6579" y="144"/>
                    <a:pt x="6579" y="144"/>
                  </a:cubicBezTo>
                  <a:lnTo>
                    <a:pt x="6576" y="150"/>
                  </a:lnTo>
                  <a:lnTo>
                    <a:pt x="6563" y="183"/>
                  </a:lnTo>
                  <a:lnTo>
                    <a:pt x="6507" y="309"/>
                  </a:lnTo>
                  <a:cubicBezTo>
                    <a:pt x="6474" y="391"/>
                    <a:pt x="6434" y="473"/>
                    <a:pt x="6398" y="553"/>
                  </a:cubicBezTo>
                  <a:cubicBezTo>
                    <a:pt x="6319" y="711"/>
                    <a:pt x="6240" y="872"/>
                    <a:pt x="6151" y="1031"/>
                  </a:cubicBezTo>
                  <a:cubicBezTo>
                    <a:pt x="5976" y="1344"/>
                    <a:pt x="5778" y="1647"/>
                    <a:pt x="5564" y="1938"/>
                  </a:cubicBezTo>
                  <a:cubicBezTo>
                    <a:pt x="5349" y="2225"/>
                    <a:pt x="5115" y="2505"/>
                    <a:pt x="4865" y="2765"/>
                  </a:cubicBezTo>
                  <a:cubicBezTo>
                    <a:pt x="4614" y="3026"/>
                    <a:pt x="4344" y="3273"/>
                    <a:pt x="4057" y="3497"/>
                  </a:cubicBezTo>
                  <a:cubicBezTo>
                    <a:pt x="3483" y="3953"/>
                    <a:pt x="2850" y="4332"/>
                    <a:pt x="2164" y="4609"/>
                  </a:cubicBezTo>
                  <a:cubicBezTo>
                    <a:pt x="1484" y="4883"/>
                    <a:pt x="755" y="5057"/>
                    <a:pt x="17" y="5110"/>
                  </a:cubicBezTo>
                  <a:cubicBezTo>
                    <a:pt x="755" y="5057"/>
                    <a:pt x="1484" y="4906"/>
                    <a:pt x="2180" y="4662"/>
                  </a:cubicBezTo>
                  <a:cubicBezTo>
                    <a:pt x="2246" y="4635"/>
                    <a:pt x="2315" y="4612"/>
                    <a:pt x="2381" y="4586"/>
                  </a:cubicBezTo>
                  <a:lnTo>
                    <a:pt x="2381" y="4586"/>
                  </a:lnTo>
                  <a:cubicBezTo>
                    <a:pt x="2296" y="4625"/>
                    <a:pt x="2207" y="4662"/>
                    <a:pt x="2114" y="4698"/>
                  </a:cubicBezTo>
                  <a:cubicBezTo>
                    <a:pt x="1771" y="4830"/>
                    <a:pt x="1418" y="4939"/>
                    <a:pt x="1056" y="5011"/>
                  </a:cubicBezTo>
                  <a:cubicBezTo>
                    <a:pt x="874" y="5047"/>
                    <a:pt x="693" y="5080"/>
                    <a:pt x="511" y="5104"/>
                  </a:cubicBezTo>
                  <a:cubicBezTo>
                    <a:pt x="419" y="5113"/>
                    <a:pt x="330" y="5123"/>
                    <a:pt x="234" y="5130"/>
                  </a:cubicBezTo>
                  <a:cubicBezTo>
                    <a:pt x="188" y="5137"/>
                    <a:pt x="145" y="5140"/>
                    <a:pt x="99" y="5140"/>
                  </a:cubicBezTo>
                  <a:cubicBezTo>
                    <a:pt x="145" y="5140"/>
                    <a:pt x="188" y="5137"/>
                    <a:pt x="238" y="5130"/>
                  </a:cubicBezTo>
                  <a:cubicBezTo>
                    <a:pt x="330" y="5123"/>
                    <a:pt x="426" y="5113"/>
                    <a:pt x="515" y="5107"/>
                  </a:cubicBezTo>
                  <a:cubicBezTo>
                    <a:pt x="699" y="5087"/>
                    <a:pt x="881" y="5061"/>
                    <a:pt x="1062" y="5024"/>
                  </a:cubicBezTo>
                  <a:cubicBezTo>
                    <a:pt x="1425" y="4958"/>
                    <a:pt x="1784" y="4863"/>
                    <a:pt x="2141" y="4747"/>
                  </a:cubicBezTo>
                  <a:cubicBezTo>
                    <a:pt x="2490" y="4632"/>
                    <a:pt x="2836" y="4497"/>
                    <a:pt x="3173" y="4332"/>
                  </a:cubicBezTo>
                  <a:cubicBezTo>
                    <a:pt x="3509" y="4170"/>
                    <a:pt x="3839" y="3986"/>
                    <a:pt x="4146" y="3778"/>
                  </a:cubicBezTo>
                  <a:cubicBezTo>
                    <a:pt x="4456" y="3573"/>
                    <a:pt x="4756" y="3342"/>
                    <a:pt x="5036" y="3095"/>
                  </a:cubicBezTo>
                  <a:cubicBezTo>
                    <a:pt x="5316" y="2845"/>
                    <a:pt x="5580" y="2574"/>
                    <a:pt x="5824" y="2287"/>
                  </a:cubicBezTo>
                  <a:cubicBezTo>
                    <a:pt x="6312" y="1710"/>
                    <a:pt x="6708" y="1051"/>
                    <a:pt x="6982" y="341"/>
                  </a:cubicBezTo>
                  <a:lnTo>
                    <a:pt x="6995" y="309"/>
                  </a:lnTo>
                  <a:cubicBezTo>
                    <a:pt x="6995" y="309"/>
                    <a:pt x="6995" y="309"/>
                    <a:pt x="6995" y="309"/>
                  </a:cubicBezTo>
                  <a:cubicBezTo>
                    <a:pt x="6996" y="309"/>
                    <a:pt x="7005" y="288"/>
                    <a:pt x="7008" y="272"/>
                  </a:cubicBezTo>
                  <a:cubicBezTo>
                    <a:pt x="7011" y="256"/>
                    <a:pt x="7011" y="233"/>
                    <a:pt x="7011" y="216"/>
                  </a:cubicBezTo>
                  <a:cubicBezTo>
                    <a:pt x="7011" y="180"/>
                    <a:pt x="6998" y="147"/>
                    <a:pt x="6982" y="117"/>
                  </a:cubicBezTo>
                  <a:cubicBezTo>
                    <a:pt x="6955" y="58"/>
                    <a:pt x="6889" y="12"/>
                    <a:pt x="6823" y="2"/>
                  </a:cubicBezTo>
                  <a:cubicBezTo>
                    <a:pt x="6815" y="1"/>
                    <a:pt x="6807" y="1"/>
                    <a:pt x="6799" y="1"/>
                  </a:cubicBezTo>
                  <a:close/>
                  <a:moveTo>
                    <a:pt x="3" y="5136"/>
                  </a:moveTo>
                  <a:cubicBezTo>
                    <a:pt x="5" y="5141"/>
                    <a:pt x="9" y="5143"/>
                    <a:pt x="13" y="5143"/>
                  </a:cubicBezTo>
                  <a:cubicBezTo>
                    <a:pt x="9" y="5141"/>
                    <a:pt x="5" y="5139"/>
                    <a:pt x="3" y="5136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7"/>
            <p:cNvSpPr/>
            <p:nvPr/>
          </p:nvSpPr>
          <p:spPr>
            <a:xfrm>
              <a:off x="1498713" y="1572602"/>
              <a:ext cx="296636" cy="198678"/>
            </a:xfrm>
            <a:custGeom>
              <a:avLst/>
              <a:gdLst/>
              <a:ahLst/>
              <a:cxnLst/>
              <a:rect l="l" t="t" r="r" b="b"/>
              <a:pathLst>
                <a:path w="4509" h="3020" extrusionOk="0">
                  <a:moveTo>
                    <a:pt x="4275" y="0"/>
                  </a:moveTo>
                  <a:cubicBezTo>
                    <a:pt x="4267" y="0"/>
                    <a:pt x="4259" y="1"/>
                    <a:pt x="4251" y="2"/>
                  </a:cubicBezTo>
                  <a:cubicBezTo>
                    <a:pt x="4231" y="2"/>
                    <a:pt x="4211" y="8"/>
                    <a:pt x="4195" y="15"/>
                  </a:cubicBezTo>
                  <a:lnTo>
                    <a:pt x="4185" y="18"/>
                  </a:lnTo>
                  <a:lnTo>
                    <a:pt x="4178" y="21"/>
                  </a:lnTo>
                  <a:lnTo>
                    <a:pt x="4155" y="31"/>
                  </a:lnTo>
                  <a:lnTo>
                    <a:pt x="4083" y="64"/>
                  </a:lnTo>
                  <a:cubicBezTo>
                    <a:pt x="4033" y="84"/>
                    <a:pt x="3984" y="104"/>
                    <a:pt x="3931" y="130"/>
                  </a:cubicBezTo>
                  <a:lnTo>
                    <a:pt x="3634" y="265"/>
                  </a:lnTo>
                  <a:cubicBezTo>
                    <a:pt x="3436" y="361"/>
                    <a:pt x="3242" y="463"/>
                    <a:pt x="3051" y="569"/>
                  </a:cubicBezTo>
                  <a:cubicBezTo>
                    <a:pt x="2863" y="678"/>
                    <a:pt x="2678" y="796"/>
                    <a:pt x="2497" y="912"/>
                  </a:cubicBezTo>
                  <a:cubicBezTo>
                    <a:pt x="2315" y="1030"/>
                    <a:pt x="2137" y="1159"/>
                    <a:pt x="1959" y="1288"/>
                  </a:cubicBezTo>
                  <a:cubicBezTo>
                    <a:pt x="1781" y="1416"/>
                    <a:pt x="1613" y="1551"/>
                    <a:pt x="1445" y="1687"/>
                  </a:cubicBezTo>
                  <a:cubicBezTo>
                    <a:pt x="1276" y="1822"/>
                    <a:pt x="1111" y="1964"/>
                    <a:pt x="950" y="2109"/>
                  </a:cubicBezTo>
                  <a:cubicBezTo>
                    <a:pt x="623" y="2392"/>
                    <a:pt x="307" y="2679"/>
                    <a:pt x="0" y="2986"/>
                  </a:cubicBezTo>
                  <a:cubicBezTo>
                    <a:pt x="323" y="2686"/>
                    <a:pt x="653" y="2409"/>
                    <a:pt x="999" y="2158"/>
                  </a:cubicBezTo>
                  <a:lnTo>
                    <a:pt x="1085" y="2096"/>
                  </a:lnTo>
                  <a:lnTo>
                    <a:pt x="1085" y="2096"/>
                  </a:lnTo>
                  <a:cubicBezTo>
                    <a:pt x="1045" y="2129"/>
                    <a:pt x="1003" y="2165"/>
                    <a:pt x="963" y="2198"/>
                  </a:cubicBezTo>
                  <a:cubicBezTo>
                    <a:pt x="798" y="2340"/>
                    <a:pt x="637" y="2478"/>
                    <a:pt x="475" y="2623"/>
                  </a:cubicBezTo>
                  <a:lnTo>
                    <a:pt x="234" y="2838"/>
                  </a:lnTo>
                  <a:cubicBezTo>
                    <a:pt x="317" y="2768"/>
                    <a:pt x="399" y="2699"/>
                    <a:pt x="482" y="2633"/>
                  </a:cubicBezTo>
                  <a:cubicBezTo>
                    <a:pt x="653" y="2495"/>
                    <a:pt x="821" y="2363"/>
                    <a:pt x="993" y="2241"/>
                  </a:cubicBezTo>
                  <a:cubicBezTo>
                    <a:pt x="1167" y="2115"/>
                    <a:pt x="1349" y="1997"/>
                    <a:pt x="1530" y="1881"/>
                  </a:cubicBezTo>
                  <a:cubicBezTo>
                    <a:pt x="1712" y="1766"/>
                    <a:pt x="1896" y="1660"/>
                    <a:pt x="2081" y="1551"/>
                  </a:cubicBezTo>
                  <a:cubicBezTo>
                    <a:pt x="2454" y="1340"/>
                    <a:pt x="2833" y="1149"/>
                    <a:pt x="3215" y="961"/>
                  </a:cubicBezTo>
                  <a:cubicBezTo>
                    <a:pt x="3410" y="872"/>
                    <a:pt x="3601" y="780"/>
                    <a:pt x="3793" y="691"/>
                  </a:cubicBezTo>
                  <a:lnTo>
                    <a:pt x="4083" y="559"/>
                  </a:lnTo>
                  <a:lnTo>
                    <a:pt x="4225" y="493"/>
                  </a:lnTo>
                  <a:lnTo>
                    <a:pt x="4300" y="460"/>
                  </a:lnTo>
                  <a:lnTo>
                    <a:pt x="4337" y="443"/>
                  </a:lnTo>
                  <a:lnTo>
                    <a:pt x="4353" y="434"/>
                  </a:lnTo>
                  <a:lnTo>
                    <a:pt x="4363" y="434"/>
                  </a:lnTo>
                  <a:cubicBezTo>
                    <a:pt x="4360" y="434"/>
                    <a:pt x="4370" y="430"/>
                    <a:pt x="4380" y="427"/>
                  </a:cubicBezTo>
                  <a:cubicBezTo>
                    <a:pt x="4416" y="404"/>
                    <a:pt x="4446" y="377"/>
                    <a:pt x="4465" y="338"/>
                  </a:cubicBezTo>
                  <a:cubicBezTo>
                    <a:pt x="4508" y="269"/>
                    <a:pt x="4508" y="173"/>
                    <a:pt x="4462" y="104"/>
                  </a:cubicBezTo>
                  <a:cubicBezTo>
                    <a:pt x="4420" y="41"/>
                    <a:pt x="4349" y="0"/>
                    <a:pt x="4275" y="0"/>
                  </a:cubicBezTo>
                  <a:close/>
                  <a:moveTo>
                    <a:pt x="13" y="2986"/>
                  </a:moveTo>
                  <a:cubicBezTo>
                    <a:pt x="8" y="2990"/>
                    <a:pt x="7" y="2995"/>
                    <a:pt x="7" y="3000"/>
                  </a:cubicBezTo>
                  <a:lnTo>
                    <a:pt x="7" y="3000"/>
                  </a:lnTo>
                  <a:cubicBezTo>
                    <a:pt x="7" y="2995"/>
                    <a:pt x="9" y="2990"/>
                    <a:pt x="13" y="2986"/>
                  </a:cubicBezTo>
                  <a:close/>
                  <a:moveTo>
                    <a:pt x="7" y="3000"/>
                  </a:moveTo>
                  <a:lnTo>
                    <a:pt x="7" y="3000"/>
                  </a:lnTo>
                  <a:cubicBezTo>
                    <a:pt x="6" y="3010"/>
                    <a:pt x="13" y="3019"/>
                    <a:pt x="20" y="3019"/>
                  </a:cubicBezTo>
                  <a:cubicBezTo>
                    <a:pt x="14" y="3017"/>
                    <a:pt x="7" y="3008"/>
                    <a:pt x="7" y="3000"/>
                  </a:cubicBezTo>
                  <a:close/>
                  <a:moveTo>
                    <a:pt x="53" y="2999"/>
                  </a:moveTo>
                  <a:cubicBezTo>
                    <a:pt x="43" y="3006"/>
                    <a:pt x="36" y="3019"/>
                    <a:pt x="20" y="3019"/>
                  </a:cubicBezTo>
                  <a:cubicBezTo>
                    <a:pt x="21" y="3019"/>
                    <a:pt x="23" y="3019"/>
                    <a:pt x="24" y="3019"/>
                  </a:cubicBezTo>
                  <a:cubicBezTo>
                    <a:pt x="38" y="3019"/>
                    <a:pt x="47" y="3005"/>
                    <a:pt x="53" y="2999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37"/>
            <p:cNvSpPr/>
            <p:nvPr/>
          </p:nvSpPr>
          <p:spPr>
            <a:xfrm>
              <a:off x="906425" y="2031735"/>
              <a:ext cx="519195" cy="884184"/>
            </a:xfrm>
            <a:custGeom>
              <a:avLst/>
              <a:gdLst/>
              <a:ahLst/>
              <a:cxnLst/>
              <a:rect l="l" t="t" r="r" b="b"/>
              <a:pathLst>
                <a:path w="7892" h="13440" extrusionOk="0">
                  <a:moveTo>
                    <a:pt x="0" y="1"/>
                  </a:moveTo>
                  <a:lnTo>
                    <a:pt x="1728" y="11213"/>
                  </a:lnTo>
                  <a:lnTo>
                    <a:pt x="7892" y="13439"/>
                  </a:lnTo>
                  <a:cubicBezTo>
                    <a:pt x="7892" y="13439"/>
                    <a:pt x="6084" y="2682"/>
                    <a:pt x="6084" y="2665"/>
                  </a:cubicBezTo>
                  <a:cubicBezTo>
                    <a:pt x="3621" y="98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37"/>
            <p:cNvSpPr/>
            <p:nvPr/>
          </p:nvSpPr>
          <p:spPr>
            <a:xfrm>
              <a:off x="892281" y="2051932"/>
              <a:ext cx="534852" cy="875237"/>
            </a:xfrm>
            <a:custGeom>
              <a:avLst/>
              <a:gdLst/>
              <a:ahLst/>
              <a:cxnLst/>
              <a:rect l="l" t="t" r="r" b="b"/>
              <a:pathLst>
                <a:path w="8130" h="13304" extrusionOk="0">
                  <a:moveTo>
                    <a:pt x="1" y="0"/>
                  </a:moveTo>
                  <a:lnTo>
                    <a:pt x="1564" y="11028"/>
                  </a:lnTo>
                  <a:lnTo>
                    <a:pt x="8130" y="13304"/>
                  </a:lnTo>
                  <a:cubicBezTo>
                    <a:pt x="8130" y="13304"/>
                    <a:pt x="6329" y="2546"/>
                    <a:pt x="6332" y="2527"/>
                  </a:cubicBezTo>
                  <a:cubicBezTo>
                    <a:pt x="3714" y="82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37"/>
            <p:cNvSpPr/>
            <p:nvPr/>
          </p:nvSpPr>
          <p:spPr>
            <a:xfrm>
              <a:off x="866492" y="2070813"/>
              <a:ext cx="561759" cy="867211"/>
            </a:xfrm>
            <a:custGeom>
              <a:avLst/>
              <a:gdLst/>
              <a:ahLst/>
              <a:cxnLst/>
              <a:rect l="l" t="t" r="r" b="b"/>
              <a:pathLst>
                <a:path w="8539" h="13182" extrusionOk="0">
                  <a:moveTo>
                    <a:pt x="0" y="0"/>
                  </a:moveTo>
                  <a:lnTo>
                    <a:pt x="1972" y="10906"/>
                  </a:lnTo>
                  <a:lnTo>
                    <a:pt x="8538" y="13182"/>
                  </a:lnTo>
                  <a:cubicBezTo>
                    <a:pt x="8538" y="13182"/>
                    <a:pt x="6741" y="2421"/>
                    <a:pt x="6744" y="2404"/>
                  </a:cubicBezTo>
                  <a:cubicBezTo>
                    <a:pt x="4419" y="92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37"/>
            <p:cNvSpPr/>
            <p:nvPr/>
          </p:nvSpPr>
          <p:spPr>
            <a:xfrm>
              <a:off x="1219963" y="1829732"/>
              <a:ext cx="556760" cy="1157728"/>
            </a:xfrm>
            <a:custGeom>
              <a:avLst/>
              <a:gdLst/>
              <a:ahLst/>
              <a:cxnLst/>
              <a:rect l="l" t="t" r="r" b="b"/>
              <a:pathLst>
                <a:path w="8463" h="17598" extrusionOk="0">
                  <a:moveTo>
                    <a:pt x="5798" y="1"/>
                  </a:moveTo>
                  <a:cubicBezTo>
                    <a:pt x="5798" y="1"/>
                    <a:pt x="2157" y="2606"/>
                    <a:pt x="0" y="5264"/>
                  </a:cubicBezTo>
                  <a:cubicBezTo>
                    <a:pt x="13" y="5284"/>
                    <a:pt x="2276" y="17598"/>
                    <a:pt x="2276" y="17598"/>
                  </a:cubicBezTo>
                  <a:lnTo>
                    <a:pt x="8462" y="13123"/>
                  </a:lnTo>
                  <a:lnTo>
                    <a:pt x="57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37"/>
            <p:cNvSpPr/>
            <p:nvPr/>
          </p:nvSpPr>
          <p:spPr>
            <a:xfrm>
              <a:off x="1222134" y="1852758"/>
              <a:ext cx="586890" cy="1147531"/>
            </a:xfrm>
            <a:custGeom>
              <a:avLst/>
              <a:gdLst/>
              <a:ahLst/>
              <a:cxnLst/>
              <a:rect l="l" t="t" r="r" b="b"/>
              <a:pathLst>
                <a:path w="8921" h="17443" extrusionOk="0">
                  <a:moveTo>
                    <a:pt x="6362" y="0"/>
                  </a:moveTo>
                  <a:cubicBezTo>
                    <a:pt x="6362" y="0"/>
                    <a:pt x="2325" y="2378"/>
                    <a:pt x="0" y="5108"/>
                  </a:cubicBezTo>
                  <a:cubicBezTo>
                    <a:pt x="17" y="5132"/>
                    <a:pt x="2285" y="17442"/>
                    <a:pt x="2285" y="17442"/>
                  </a:cubicBezTo>
                  <a:lnTo>
                    <a:pt x="8921" y="12776"/>
                  </a:lnTo>
                  <a:lnTo>
                    <a:pt x="63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37"/>
            <p:cNvSpPr/>
            <p:nvPr/>
          </p:nvSpPr>
          <p:spPr>
            <a:xfrm>
              <a:off x="1225161" y="1871639"/>
              <a:ext cx="586890" cy="1140558"/>
            </a:xfrm>
            <a:custGeom>
              <a:avLst/>
              <a:gdLst/>
              <a:ahLst/>
              <a:cxnLst/>
              <a:rect l="l" t="t" r="r" b="b"/>
              <a:pathLst>
                <a:path w="8921" h="17337" extrusionOk="0">
                  <a:moveTo>
                    <a:pt x="6817" y="0"/>
                  </a:moveTo>
                  <a:cubicBezTo>
                    <a:pt x="6817" y="0"/>
                    <a:pt x="2075" y="2618"/>
                    <a:pt x="0" y="5006"/>
                  </a:cubicBezTo>
                  <a:cubicBezTo>
                    <a:pt x="13" y="5026"/>
                    <a:pt x="2282" y="17337"/>
                    <a:pt x="2282" y="17337"/>
                  </a:cubicBezTo>
                  <a:lnTo>
                    <a:pt x="8921" y="12670"/>
                  </a:lnTo>
                  <a:lnTo>
                    <a:pt x="68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37"/>
            <p:cNvSpPr/>
            <p:nvPr/>
          </p:nvSpPr>
          <p:spPr>
            <a:xfrm>
              <a:off x="1810482" y="2243835"/>
              <a:ext cx="139535" cy="65788"/>
            </a:xfrm>
            <a:custGeom>
              <a:avLst/>
              <a:gdLst/>
              <a:ahLst/>
              <a:cxnLst/>
              <a:rect l="l" t="t" r="r" b="b"/>
              <a:pathLst>
                <a:path w="2121" h="1000" extrusionOk="0">
                  <a:moveTo>
                    <a:pt x="966" y="1"/>
                  </a:moveTo>
                  <a:cubicBezTo>
                    <a:pt x="615" y="1"/>
                    <a:pt x="295" y="193"/>
                    <a:pt x="53" y="450"/>
                  </a:cubicBezTo>
                  <a:cubicBezTo>
                    <a:pt x="0" y="510"/>
                    <a:pt x="20" y="609"/>
                    <a:pt x="76" y="652"/>
                  </a:cubicBezTo>
                  <a:cubicBezTo>
                    <a:pt x="102" y="674"/>
                    <a:pt x="131" y="684"/>
                    <a:pt x="160" y="684"/>
                  </a:cubicBezTo>
                  <a:cubicBezTo>
                    <a:pt x="204" y="684"/>
                    <a:pt x="247" y="662"/>
                    <a:pt x="280" y="629"/>
                  </a:cubicBezTo>
                  <a:cubicBezTo>
                    <a:pt x="461" y="434"/>
                    <a:pt x="703" y="292"/>
                    <a:pt x="968" y="292"/>
                  </a:cubicBezTo>
                  <a:cubicBezTo>
                    <a:pt x="1009" y="292"/>
                    <a:pt x="1050" y="295"/>
                    <a:pt x="1092" y="302"/>
                  </a:cubicBezTo>
                  <a:cubicBezTo>
                    <a:pt x="1421" y="361"/>
                    <a:pt x="1669" y="632"/>
                    <a:pt x="1820" y="912"/>
                  </a:cubicBezTo>
                  <a:cubicBezTo>
                    <a:pt x="1848" y="962"/>
                    <a:pt x="1899" y="999"/>
                    <a:pt x="1954" y="999"/>
                  </a:cubicBezTo>
                  <a:cubicBezTo>
                    <a:pt x="1971" y="999"/>
                    <a:pt x="1988" y="996"/>
                    <a:pt x="2005" y="988"/>
                  </a:cubicBezTo>
                  <a:cubicBezTo>
                    <a:pt x="2078" y="958"/>
                    <a:pt x="2121" y="866"/>
                    <a:pt x="2084" y="797"/>
                  </a:cubicBezTo>
                  <a:cubicBezTo>
                    <a:pt x="1883" y="421"/>
                    <a:pt x="1570" y="88"/>
                    <a:pt x="1131" y="15"/>
                  </a:cubicBezTo>
                  <a:cubicBezTo>
                    <a:pt x="1075" y="5"/>
                    <a:pt x="1020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37"/>
            <p:cNvSpPr/>
            <p:nvPr/>
          </p:nvSpPr>
          <p:spPr>
            <a:xfrm>
              <a:off x="1681340" y="2258243"/>
              <a:ext cx="364989" cy="230454"/>
            </a:xfrm>
            <a:custGeom>
              <a:avLst/>
              <a:gdLst/>
              <a:ahLst/>
              <a:cxnLst/>
              <a:rect l="l" t="t" r="r" b="b"/>
              <a:pathLst>
                <a:path w="5548" h="3503" extrusionOk="0">
                  <a:moveTo>
                    <a:pt x="449" y="1"/>
                  </a:moveTo>
                  <a:lnTo>
                    <a:pt x="449" y="1"/>
                  </a:lnTo>
                  <a:cubicBezTo>
                    <a:pt x="1" y="1422"/>
                    <a:pt x="693" y="2949"/>
                    <a:pt x="1940" y="3331"/>
                  </a:cubicBezTo>
                  <a:cubicBezTo>
                    <a:pt x="2244" y="3448"/>
                    <a:pt x="2573" y="3503"/>
                    <a:pt x="2904" y="3503"/>
                  </a:cubicBezTo>
                  <a:cubicBezTo>
                    <a:pt x="4202" y="3503"/>
                    <a:pt x="5535" y="2664"/>
                    <a:pt x="5548" y="1445"/>
                  </a:cubicBezTo>
                  <a:lnTo>
                    <a:pt x="5548" y="1445"/>
                  </a:lnTo>
                  <a:cubicBezTo>
                    <a:pt x="5275" y="1479"/>
                    <a:pt x="4994" y="1497"/>
                    <a:pt x="4710" y="1497"/>
                  </a:cubicBezTo>
                  <a:cubicBezTo>
                    <a:pt x="3164" y="1497"/>
                    <a:pt x="1505" y="992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7"/>
            <p:cNvSpPr/>
            <p:nvPr/>
          </p:nvSpPr>
          <p:spPr>
            <a:xfrm>
              <a:off x="2097712" y="2341201"/>
              <a:ext cx="157758" cy="152035"/>
            </a:xfrm>
            <a:custGeom>
              <a:avLst/>
              <a:gdLst/>
              <a:ahLst/>
              <a:cxnLst/>
              <a:rect l="l" t="t" r="r" b="b"/>
              <a:pathLst>
                <a:path w="2398" h="2311" extrusionOk="0">
                  <a:moveTo>
                    <a:pt x="1189" y="0"/>
                  </a:moveTo>
                  <a:cubicBezTo>
                    <a:pt x="1143" y="0"/>
                    <a:pt x="1098" y="3"/>
                    <a:pt x="1052" y="9"/>
                  </a:cubicBezTo>
                  <a:cubicBezTo>
                    <a:pt x="409" y="95"/>
                    <a:pt x="0" y="682"/>
                    <a:pt x="56" y="1302"/>
                  </a:cubicBezTo>
                  <a:cubicBezTo>
                    <a:pt x="105" y="1878"/>
                    <a:pt x="658" y="2310"/>
                    <a:pt x="1212" y="2310"/>
                  </a:cubicBezTo>
                  <a:cubicBezTo>
                    <a:pt x="1258" y="2310"/>
                    <a:pt x="1304" y="2307"/>
                    <a:pt x="1349" y="2301"/>
                  </a:cubicBezTo>
                  <a:cubicBezTo>
                    <a:pt x="1992" y="2219"/>
                    <a:pt x="2398" y="1629"/>
                    <a:pt x="2348" y="1005"/>
                  </a:cubicBezTo>
                  <a:cubicBezTo>
                    <a:pt x="2297" y="432"/>
                    <a:pt x="1744" y="0"/>
                    <a:pt x="1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7"/>
            <p:cNvSpPr/>
            <p:nvPr/>
          </p:nvSpPr>
          <p:spPr>
            <a:xfrm>
              <a:off x="1487398" y="2204494"/>
              <a:ext cx="157561" cy="152035"/>
            </a:xfrm>
            <a:custGeom>
              <a:avLst/>
              <a:gdLst/>
              <a:ahLst/>
              <a:cxnLst/>
              <a:rect l="l" t="t" r="r" b="b"/>
              <a:pathLst>
                <a:path w="2395" h="2311" extrusionOk="0">
                  <a:moveTo>
                    <a:pt x="1189" y="1"/>
                  </a:moveTo>
                  <a:cubicBezTo>
                    <a:pt x="1144" y="1"/>
                    <a:pt x="1098" y="4"/>
                    <a:pt x="1053" y="10"/>
                  </a:cubicBezTo>
                  <a:cubicBezTo>
                    <a:pt x="410" y="95"/>
                    <a:pt x="1" y="682"/>
                    <a:pt x="53" y="1306"/>
                  </a:cubicBezTo>
                  <a:cubicBezTo>
                    <a:pt x="102" y="1879"/>
                    <a:pt x="655" y="2311"/>
                    <a:pt x="1212" y="2311"/>
                  </a:cubicBezTo>
                  <a:cubicBezTo>
                    <a:pt x="1258" y="2311"/>
                    <a:pt x="1304" y="2308"/>
                    <a:pt x="1349" y="2302"/>
                  </a:cubicBezTo>
                  <a:cubicBezTo>
                    <a:pt x="1986" y="2219"/>
                    <a:pt x="2395" y="1635"/>
                    <a:pt x="2345" y="1009"/>
                  </a:cubicBezTo>
                  <a:cubicBezTo>
                    <a:pt x="2297" y="433"/>
                    <a:pt x="1744" y="1"/>
                    <a:pt x="1189" y="1"/>
                  </a:cubicBezTo>
                  <a:close/>
                </a:path>
              </a:pathLst>
            </a:custGeom>
            <a:solidFill>
              <a:srgbClr val="FF7CB6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7"/>
            <p:cNvSpPr/>
            <p:nvPr/>
          </p:nvSpPr>
          <p:spPr>
            <a:xfrm>
              <a:off x="2016398" y="1986473"/>
              <a:ext cx="187231" cy="69801"/>
            </a:xfrm>
            <a:custGeom>
              <a:avLst/>
              <a:gdLst/>
              <a:ahLst/>
              <a:cxnLst/>
              <a:rect l="l" t="t" r="r" b="b"/>
              <a:pathLst>
                <a:path w="2846" h="1061" extrusionOk="0">
                  <a:moveTo>
                    <a:pt x="1231" y="0"/>
                  </a:moveTo>
                  <a:cubicBezTo>
                    <a:pt x="841" y="0"/>
                    <a:pt x="449" y="113"/>
                    <a:pt x="125" y="339"/>
                  </a:cubicBezTo>
                  <a:cubicBezTo>
                    <a:pt x="0" y="423"/>
                    <a:pt x="98" y="594"/>
                    <a:pt x="221" y="594"/>
                  </a:cubicBezTo>
                  <a:cubicBezTo>
                    <a:pt x="248" y="594"/>
                    <a:pt x="276" y="586"/>
                    <a:pt x="303" y="567"/>
                  </a:cubicBezTo>
                  <a:cubicBezTo>
                    <a:pt x="574" y="377"/>
                    <a:pt x="897" y="284"/>
                    <a:pt x="1219" y="284"/>
                  </a:cubicBezTo>
                  <a:cubicBezTo>
                    <a:pt x="1741" y="284"/>
                    <a:pt x="2260" y="529"/>
                    <a:pt x="2546" y="999"/>
                  </a:cubicBezTo>
                  <a:cubicBezTo>
                    <a:pt x="2573" y="1042"/>
                    <a:pt x="2610" y="1060"/>
                    <a:pt x="2647" y="1060"/>
                  </a:cubicBezTo>
                  <a:cubicBezTo>
                    <a:pt x="2745" y="1060"/>
                    <a:pt x="2846" y="935"/>
                    <a:pt x="2776" y="821"/>
                  </a:cubicBezTo>
                  <a:cubicBezTo>
                    <a:pt x="2445" y="275"/>
                    <a:pt x="1840" y="0"/>
                    <a:pt x="1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7"/>
            <p:cNvSpPr/>
            <p:nvPr/>
          </p:nvSpPr>
          <p:spPr>
            <a:xfrm>
              <a:off x="1686801" y="1930685"/>
              <a:ext cx="175324" cy="63814"/>
            </a:xfrm>
            <a:custGeom>
              <a:avLst/>
              <a:gdLst/>
              <a:ahLst/>
              <a:cxnLst/>
              <a:rect l="l" t="t" r="r" b="b"/>
              <a:pathLst>
                <a:path w="2665" h="970" extrusionOk="0">
                  <a:moveTo>
                    <a:pt x="1227" y="1"/>
                  </a:moveTo>
                  <a:cubicBezTo>
                    <a:pt x="840" y="1"/>
                    <a:pt x="460" y="139"/>
                    <a:pt x="129" y="346"/>
                  </a:cubicBezTo>
                  <a:cubicBezTo>
                    <a:pt x="1" y="428"/>
                    <a:pt x="101" y="598"/>
                    <a:pt x="227" y="598"/>
                  </a:cubicBezTo>
                  <a:cubicBezTo>
                    <a:pt x="253" y="598"/>
                    <a:pt x="280" y="591"/>
                    <a:pt x="307" y="574"/>
                  </a:cubicBezTo>
                  <a:cubicBezTo>
                    <a:pt x="583" y="398"/>
                    <a:pt x="897" y="289"/>
                    <a:pt x="1219" y="289"/>
                  </a:cubicBezTo>
                  <a:cubicBezTo>
                    <a:pt x="1320" y="289"/>
                    <a:pt x="1422" y="300"/>
                    <a:pt x="1524" y="323"/>
                  </a:cubicBezTo>
                  <a:cubicBezTo>
                    <a:pt x="1870" y="399"/>
                    <a:pt x="2164" y="620"/>
                    <a:pt x="2362" y="910"/>
                  </a:cubicBezTo>
                  <a:cubicBezTo>
                    <a:pt x="2389" y="952"/>
                    <a:pt x="2427" y="970"/>
                    <a:pt x="2464" y="970"/>
                  </a:cubicBezTo>
                  <a:cubicBezTo>
                    <a:pt x="2564" y="970"/>
                    <a:pt x="2665" y="846"/>
                    <a:pt x="2586" y="735"/>
                  </a:cubicBezTo>
                  <a:cubicBezTo>
                    <a:pt x="2348" y="379"/>
                    <a:pt x="1976" y="129"/>
                    <a:pt x="1560" y="36"/>
                  </a:cubicBezTo>
                  <a:cubicBezTo>
                    <a:pt x="1449" y="12"/>
                    <a:pt x="1338" y="1"/>
                    <a:pt x="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7"/>
            <p:cNvSpPr/>
            <p:nvPr/>
          </p:nvSpPr>
          <p:spPr>
            <a:xfrm>
              <a:off x="1965807" y="2084168"/>
              <a:ext cx="279926" cy="122036"/>
            </a:xfrm>
            <a:custGeom>
              <a:avLst/>
              <a:gdLst/>
              <a:ahLst/>
              <a:cxnLst/>
              <a:rect l="l" t="t" r="r" b="b"/>
              <a:pathLst>
                <a:path w="4255" h="1855" extrusionOk="0">
                  <a:moveTo>
                    <a:pt x="1799" y="1"/>
                  </a:moveTo>
                  <a:cubicBezTo>
                    <a:pt x="1213" y="1"/>
                    <a:pt x="640" y="175"/>
                    <a:pt x="165" y="506"/>
                  </a:cubicBezTo>
                  <a:cubicBezTo>
                    <a:pt x="56" y="589"/>
                    <a:pt x="0" y="711"/>
                    <a:pt x="7" y="839"/>
                  </a:cubicBezTo>
                  <a:cubicBezTo>
                    <a:pt x="20" y="981"/>
                    <a:pt x="112" y="1110"/>
                    <a:pt x="244" y="1169"/>
                  </a:cubicBezTo>
                  <a:cubicBezTo>
                    <a:pt x="296" y="1194"/>
                    <a:pt x="351" y="1206"/>
                    <a:pt x="405" y="1206"/>
                  </a:cubicBezTo>
                  <a:cubicBezTo>
                    <a:pt x="482" y="1206"/>
                    <a:pt x="559" y="1181"/>
                    <a:pt x="627" y="1133"/>
                  </a:cubicBezTo>
                  <a:cubicBezTo>
                    <a:pt x="966" y="896"/>
                    <a:pt x="1375" y="773"/>
                    <a:pt x="1796" y="773"/>
                  </a:cubicBezTo>
                  <a:cubicBezTo>
                    <a:pt x="1944" y="773"/>
                    <a:pt x="2094" y="789"/>
                    <a:pt x="2243" y="820"/>
                  </a:cubicBezTo>
                  <a:cubicBezTo>
                    <a:pt x="2777" y="935"/>
                    <a:pt x="3219" y="1242"/>
                    <a:pt x="3486" y="1677"/>
                  </a:cubicBezTo>
                  <a:cubicBezTo>
                    <a:pt x="3557" y="1792"/>
                    <a:pt x="3670" y="1854"/>
                    <a:pt x="3788" y="1854"/>
                  </a:cubicBezTo>
                  <a:cubicBezTo>
                    <a:pt x="3801" y="1854"/>
                    <a:pt x="3815" y="1854"/>
                    <a:pt x="3829" y="1852"/>
                  </a:cubicBezTo>
                  <a:cubicBezTo>
                    <a:pt x="3879" y="1842"/>
                    <a:pt x="3931" y="1825"/>
                    <a:pt x="3977" y="1799"/>
                  </a:cubicBezTo>
                  <a:cubicBezTo>
                    <a:pt x="4149" y="1690"/>
                    <a:pt x="4254" y="1456"/>
                    <a:pt x="4123" y="1238"/>
                  </a:cubicBezTo>
                  <a:cubicBezTo>
                    <a:pt x="3756" y="635"/>
                    <a:pt x="3153" y="219"/>
                    <a:pt x="2424" y="68"/>
                  </a:cubicBezTo>
                  <a:cubicBezTo>
                    <a:pt x="2217" y="23"/>
                    <a:pt x="2007" y="1"/>
                    <a:pt x="17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7"/>
            <p:cNvSpPr/>
            <p:nvPr/>
          </p:nvSpPr>
          <p:spPr>
            <a:xfrm>
              <a:off x="1562659" y="2030090"/>
              <a:ext cx="266308" cy="113615"/>
            </a:xfrm>
            <a:custGeom>
              <a:avLst/>
              <a:gdLst/>
              <a:ahLst/>
              <a:cxnLst/>
              <a:rect l="l" t="t" r="r" b="b"/>
              <a:pathLst>
                <a:path w="4048" h="1727" extrusionOk="0">
                  <a:moveTo>
                    <a:pt x="1850" y="0"/>
                  </a:moveTo>
                  <a:cubicBezTo>
                    <a:pt x="1195" y="0"/>
                    <a:pt x="623" y="260"/>
                    <a:pt x="228" y="507"/>
                  </a:cubicBezTo>
                  <a:cubicBezTo>
                    <a:pt x="50" y="626"/>
                    <a:pt x="1" y="834"/>
                    <a:pt x="116" y="1012"/>
                  </a:cubicBezTo>
                  <a:cubicBezTo>
                    <a:pt x="190" y="1125"/>
                    <a:pt x="320" y="1205"/>
                    <a:pt x="463" y="1205"/>
                  </a:cubicBezTo>
                  <a:cubicBezTo>
                    <a:pt x="532" y="1205"/>
                    <a:pt x="604" y="1187"/>
                    <a:pt x="674" y="1144"/>
                  </a:cubicBezTo>
                  <a:cubicBezTo>
                    <a:pt x="959" y="963"/>
                    <a:pt x="1371" y="776"/>
                    <a:pt x="1846" y="776"/>
                  </a:cubicBezTo>
                  <a:cubicBezTo>
                    <a:pt x="1969" y="776"/>
                    <a:pt x="2097" y="789"/>
                    <a:pt x="2227" y="817"/>
                  </a:cubicBezTo>
                  <a:cubicBezTo>
                    <a:pt x="2649" y="913"/>
                    <a:pt x="3018" y="1177"/>
                    <a:pt x="3279" y="1559"/>
                  </a:cubicBezTo>
                  <a:cubicBezTo>
                    <a:pt x="3355" y="1670"/>
                    <a:pt x="3465" y="1727"/>
                    <a:pt x="3580" y="1727"/>
                  </a:cubicBezTo>
                  <a:cubicBezTo>
                    <a:pt x="3595" y="1727"/>
                    <a:pt x="3610" y="1726"/>
                    <a:pt x="3625" y="1724"/>
                  </a:cubicBezTo>
                  <a:cubicBezTo>
                    <a:pt x="3685" y="1717"/>
                    <a:pt x="3741" y="1698"/>
                    <a:pt x="3793" y="1658"/>
                  </a:cubicBezTo>
                  <a:cubicBezTo>
                    <a:pt x="3958" y="1549"/>
                    <a:pt x="4047" y="1312"/>
                    <a:pt x="3909" y="1107"/>
                  </a:cubicBezTo>
                  <a:cubicBezTo>
                    <a:pt x="3546" y="567"/>
                    <a:pt x="2999" y="197"/>
                    <a:pt x="2365" y="55"/>
                  </a:cubicBezTo>
                  <a:cubicBezTo>
                    <a:pt x="2189" y="17"/>
                    <a:pt x="2017" y="0"/>
                    <a:pt x="1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7"/>
            <p:cNvSpPr/>
            <p:nvPr/>
          </p:nvSpPr>
          <p:spPr>
            <a:xfrm>
              <a:off x="828466" y="2093707"/>
              <a:ext cx="593469" cy="904512"/>
            </a:xfrm>
            <a:custGeom>
              <a:avLst/>
              <a:gdLst/>
              <a:ahLst/>
              <a:cxnLst/>
              <a:rect l="l" t="t" r="r" b="b"/>
              <a:pathLst>
                <a:path w="9021" h="13749" extrusionOk="0">
                  <a:moveTo>
                    <a:pt x="254" y="0"/>
                  </a:moveTo>
                  <a:cubicBezTo>
                    <a:pt x="89" y="0"/>
                    <a:pt x="1" y="220"/>
                    <a:pt x="57" y="526"/>
                  </a:cubicBezTo>
                  <a:lnTo>
                    <a:pt x="1957" y="11310"/>
                  </a:lnTo>
                  <a:cubicBezTo>
                    <a:pt x="2019" y="11653"/>
                    <a:pt x="2227" y="11976"/>
                    <a:pt x="2432" y="12029"/>
                  </a:cubicBezTo>
                  <a:lnTo>
                    <a:pt x="8711" y="13741"/>
                  </a:lnTo>
                  <a:cubicBezTo>
                    <a:pt x="8731" y="13746"/>
                    <a:pt x="8750" y="13749"/>
                    <a:pt x="8768" y="13749"/>
                  </a:cubicBezTo>
                  <a:cubicBezTo>
                    <a:pt x="8933" y="13749"/>
                    <a:pt x="9021" y="13528"/>
                    <a:pt x="8965" y="13220"/>
                  </a:cubicBezTo>
                  <a:lnTo>
                    <a:pt x="7065" y="2436"/>
                  </a:lnTo>
                  <a:cubicBezTo>
                    <a:pt x="7002" y="2093"/>
                    <a:pt x="6791" y="1773"/>
                    <a:pt x="6590" y="1720"/>
                  </a:cubicBezTo>
                  <a:lnTo>
                    <a:pt x="311" y="8"/>
                  </a:lnTo>
                  <a:cubicBezTo>
                    <a:pt x="291" y="3"/>
                    <a:pt x="272" y="0"/>
                    <a:pt x="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7"/>
            <p:cNvSpPr/>
            <p:nvPr/>
          </p:nvSpPr>
          <p:spPr>
            <a:xfrm>
              <a:off x="1334441" y="1956211"/>
              <a:ext cx="545707" cy="1029903"/>
            </a:xfrm>
            <a:custGeom>
              <a:avLst/>
              <a:gdLst/>
              <a:ahLst/>
              <a:cxnLst/>
              <a:rect l="l" t="t" r="r" b="b"/>
              <a:pathLst>
                <a:path w="8295" h="15655" extrusionOk="0">
                  <a:moveTo>
                    <a:pt x="6016" y="1"/>
                  </a:moveTo>
                  <a:cubicBezTo>
                    <a:pt x="5980" y="1"/>
                    <a:pt x="5943" y="12"/>
                    <a:pt x="5907" y="34"/>
                  </a:cubicBezTo>
                  <a:lnTo>
                    <a:pt x="281" y="3596"/>
                  </a:lnTo>
                  <a:cubicBezTo>
                    <a:pt x="100" y="3711"/>
                    <a:pt x="1" y="4077"/>
                    <a:pt x="63" y="4420"/>
                  </a:cubicBezTo>
                  <a:lnTo>
                    <a:pt x="1950" y="15207"/>
                  </a:lnTo>
                  <a:cubicBezTo>
                    <a:pt x="2000" y="15483"/>
                    <a:pt x="2135" y="15654"/>
                    <a:pt x="2278" y="15654"/>
                  </a:cubicBezTo>
                  <a:cubicBezTo>
                    <a:pt x="2315" y="15654"/>
                    <a:pt x="2352" y="15643"/>
                    <a:pt x="2388" y="15620"/>
                  </a:cubicBezTo>
                  <a:lnTo>
                    <a:pt x="8014" y="12058"/>
                  </a:lnTo>
                  <a:cubicBezTo>
                    <a:pt x="8196" y="11942"/>
                    <a:pt x="8295" y="11576"/>
                    <a:pt x="8232" y="11233"/>
                  </a:cubicBezTo>
                  <a:lnTo>
                    <a:pt x="6346" y="446"/>
                  </a:lnTo>
                  <a:cubicBezTo>
                    <a:pt x="6295" y="172"/>
                    <a:pt x="6161" y="1"/>
                    <a:pt x="6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7"/>
            <p:cNvSpPr/>
            <p:nvPr/>
          </p:nvSpPr>
          <p:spPr>
            <a:xfrm>
              <a:off x="1247667" y="2182060"/>
              <a:ext cx="263018" cy="827409"/>
            </a:xfrm>
            <a:custGeom>
              <a:avLst/>
              <a:gdLst/>
              <a:ahLst/>
              <a:cxnLst/>
              <a:rect l="l" t="t" r="r" b="b"/>
              <a:pathLst>
                <a:path w="3998" h="12577" extrusionOk="0">
                  <a:moveTo>
                    <a:pt x="1657" y="1"/>
                  </a:moveTo>
                  <a:cubicBezTo>
                    <a:pt x="1638" y="1"/>
                    <a:pt x="1619" y="3"/>
                    <a:pt x="1600" y="8"/>
                  </a:cubicBezTo>
                  <a:lnTo>
                    <a:pt x="248" y="334"/>
                  </a:lnTo>
                  <a:cubicBezTo>
                    <a:pt x="99" y="367"/>
                    <a:pt x="0" y="535"/>
                    <a:pt x="30" y="710"/>
                  </a:cubicBezTo>
                  <a:lnTo>
                    <a:pt x="2068" y="12325"/>
                  </a:lnTo>
                  <a:cubicBezTo>
                    <a:pt x="2097" y="12474"/>
                    <a:pt x="2211" y="12576"/>
                    <a:pt x="2340" y="12576"/>
                  </a:cubicBezTo>
                  <a:cubicBezTo>
                    <a:pt x="2359" y="12576"/>
                    <a:pt x="2378" y="12574"/>
                    <a:pt x="2398" y="12569"/>
                  </a:cubicBezTo>
                  <a:lnTo>
                    <a:pt x="3750" y="12243"/>
                  </a:lnTo>
                  <a:cubicBezTo>
                    <a:pt x="3905" y="12210"/>
                    <a:pt x="3997" y="12041"/>
                    <a:pt x="3971" y="11870"/>
                  </a:cubicBezTo>
                  <a:lnTo>
                    <a:pt x="1930" y="252"/>
                  </a:lnTo>
                  <a:cubicBezTo>
                    <a:pt x="1901" y="105"/>
                    <a:pt x="1787" y="1"/>
                    <a:pt x="16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7"/>
            <p:cNvSpPr/>
            <p:nvPr/>
          </p:nvSpPr>
          <p:spPr>
            <a:xfrm>
              <a:off x="1705419" y="2682640"/>
              <a:ext cx="213809" cy="210717"/>
            </a:xfrm>
            <a:custGeom>
              <a:avLst/>
              <a:gdLst/>
              <a:ahLst/>
              <a:cxnLst/>
              <a:rect l="l" t="t" r="r" b="b"/>
              <a:pathLst>
                <a:path w="3250" h="3203" extrusionOk="0">
                  <a:moveTo>
                    <a:pt x="1645" y="0"/>
                  </a:moveTo>
                  <a:cubicBezTo>
                    <a:pt x="1318" y="0"/>
                    <a:pt x="989" y="109"/>
                    <a:pt x="717" y="333"/>
                  </a:cubicBezTo>
                  <a:cubicBezTo>
                    <a:pt x="90" y="851"/>
                    <a:pt x="1" y="1774"/>
                    <a:pt x="515" y="2394"/>
                  </a:cubicBezTo>
                  <a:lnTo>
                    <a:pt x="1178" y="3202"/>
                  </a:lnTo>
                  <a:cubicBezTo>
                    <a:pt x="1795" y="2859"/>
                    <a:pt x="2745" y="2144"/>
                    <a:pt x="3249" y="894"/>
                  </a:cubicBezTo>
                  <a:lnTo>
                    <a:pt x="2590" y="343"/>
                  </a:lnTo>
                  <a:cubicBezTo>
                    <a:pt x="2320" y="117"/>
                    <a:pt x="1984" y="0"/>
                    <a:pt x="16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7"/>
            <p:cNvSpPr/>
            <p:nvPr/>
          </p:nvSpPr>
          <p:spPr>
            <a:xfrm>
              <a:off x="1782917" y="2741389"/>
              <a:ext cx="440053" cy="433803"/>
            </a:xfrm>
            <a:custGeom>
              <a:avLst/>
              <a:gdLst/>
              <a:ahLst/>
              <a:cxnLst/>
              <a:rect l="l" t="t" r="r" b="b"/>
              <a:pathLst>
                <a:path w="6689" h="6594" extrusionOk="0">
                  <a:moveTo>
                    <a:pt x="2071" y="1"/>
                  </a:moveTo>
                  <a:cubicBezTo>
                    <a:pt x="1573" y="1251"/>
                    <a:pt x="620" y="1960"/>
                    <a:pt x="0" y="2313"/>
                  </a:cubicBezTo>
                  <a:lnTo>
                    <a:pt x="2925" y="5868"/>
                  </a:lnTo>
                  <a:cubicBezTo>
                    <a:pt x="2998" y="5960"/>
                    <a:pt x="3090" y="6049"/>
                    <a:pt x="3183" y="6128"/>
                  </a:cubicBezTo>
                  <a:cubicBezTo>
                    <a:pt x="3555" y="6441"/>
                    <a:pt x="4010" y="6594"/>
                    <a:pt x="4462" y="6594"/>
                  </a:cubicBezTo>
                  <a:cubicBezTo>
                    <a:pt x="5031" y="6594"/>
                    <a:pt x="5595" y="6352"/>
                    <a:pt x="5986" y="5884"/>
                  </a:cubicBezTo>
                  <a:cubicBezTo>
                    <a:pt x="6688" y="5043"/>
                    <a:pt x="6579" y="3790"/>
                    <a:pt x="5738" y="3081"/>
                  </a:cubicBezTo>
                  <a:lnTo>
                    <a:pt x="20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7"/>
            <p:cNvSpPr/>
            <p:nvPr/>
          </p:nvSpPr>
          <p:spPr>
            <a:xfrm>
              <a:off x="1927584" y="2748494"/>
              <a:ext cx="262821" cy="221441"/>
            </a:xfrm>
            <a:custGeom>
              <a:avLst/>
              <a:gdLst/>
              <a:ahLst/>
              <a:cxnLst/>
              <a:rect l="l" t="t" r="r" b="b"/>
              <a:pathLst>
                <a:path w="3995" h="3366" extrusionOk="0">
                  <a:moveTo>
                    <a:pt x="166" y="0"/>
                  </a:moveTo>
                  <a:cubicBezTo>
                    <a:pt x="125" y="0"/>
                    <a:pt x="83" y="18"/>
                    <a:pt x="54" y="51"/>
                  </a:cubicBezTo>
                  <a:cubicBezTo>
                    <a:pt x="1" y="111"/>
                    <a:pt x="7" y="203"/>
                    <a:pt x="70" y="252"/>
                  </a:cubicBezTo>
                  <a:lnTo>
                    <a:pt x="3737" y="3332"/>
                  </a:lnTo>
                  <a:cubicBezTo>
                    <a:pt x="3764" y="3352"/>
                    <a:pt x="3797" y="3365"/>
                    <a:pt x="3830" y="3365"/>
                  </a:cubicBezTo>
                  <a:cubicBezTo>
                    <a:pt x="3869" y="3365"/>
                    <a:pt x="3912" y="3349"/>
                    <a:pt x="3942" y="3316"/>
                  </a:cubicBezTo>
                  <a:cubicBezTo>
                    <a:pt x="3995" y="3257"/>
                    <a:pt x="3985" y="3164"/>
                    <a:pt x="3925" y="3115"/>
                  </a:cubicBezTo>
                  <a:lnTo>
                    <a:pt x="255" y="35"/>
                  </a:lnTo>
                  <a:cubicBezTo>
                    <a:pt x="230" y="11"/>
                    <a:pt x="198" y="0"/>
                    <a:pt x="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7"/>
            <p:cNvSpPr/>
            <p:nvPr/>
          </p:nvSpPr>
          <p:spPr>
            <a:xfrm>
              <a:off x="1793509" y="2899082"/>
              <a:ext cx="370647" cy="276768"/>
            </a:xfrm>
            <a:custGeom>
              <a:avLst/>
              <a:gdLst/>
              <a:ahLst/>
              <a:cxnLst/>
              <a:rect l="l" t="t" r="r" b="b"/>
              <a:pathLst>
                <a:path w="5634" h="4207" extrusionOk="0">
                  <a:moveTo>
                    <a:pt x="144" y="0"/>
                  </a:moveTo>
                  <a:cubicBezTo>
                    <a:pt x="115" y="0"/>
                    <a:pt x="87" y="11"/>
                    <a:pt x="63" y="31"/>
                  </a:cubicBezTo>
                  <a:cubicBezTo>
                    <a:pt x="11" y="71"/>
                    <a:pt x="1" y="150"/>
                    <a:pt x="47" y="203"/>
                  </a:cubicBezTo>
                  <a:lnTo>
                    <a:pt x="2748" y="3494"/>
                  </a:lnTo>
                  <a:cubicBezTo>
                    <a:pt x="2824" y="3583"/>
                    <a:pt x="2916" y="3675"/>
                    <a:pt x="3002" y="3748"/>
                  </a:cubicBezTo>
                  <a:cubicBezTo>
                    <a:pt x="3365" y="4054"/>
                    <a:pt x="3813" y="4206"/>
                    <a:pt x="4265" y="4206"/>
                  </a:cubicBezTo>
                  <a:cubicBezTo>
                    <a:pt x="4736" y="4206"/>
                    <a:pt x="5211" y="4038"/>
                    <a:pt x="5577" y="3698"/>
                  </a:cubicBezTo>
                  <a:cubicBezTo>
                    <a:pt x="5627" y="3652"/>
                    <a:pt x="5633" y="3576"/>
                    <a:pt x="5587" y="3527"/>
                  </a:cubicBezTo>
                  <a:cubicBezTo>
                    <a:pt x="5562" y="3500"/>
                    <a:pt x="5527" y="3486"/>
                    <a:pt x="5493" y="3486"/>
                  </a:cubicBezTo>
                  <a:cubicBezTo>
                    <a:pt x="5464" y="3486"/>
                    <a:pt x="5435" y="3496"/>
                    <a:pt x="5413" y="3517"/>
                  </a:cubicBezTo>
                  <a:cubicBezTo>
                    <a:pt x="5089" y="3813"/>
                    <a:pt x="4675" y="3962"/>
                    <a:pt x="4261" y="3962"/>
                  </a:cubicBezTo>
                  <a:cubicBezTo>
                    <a:pt x="3870" y="3962"/>
                    <a:pt x="3478" y="3829"/>
                    <a:pt x="3160" y="3563"/>
                  </a:cubicBezTo>
                  <a:cubicBezTo>
                    <a:pt x="3084" y="3497"/>
                    <a:pt x="3002" y="3418"/>
                    <a:pt x="2936" y="3335"/>
                  </a:cubicBezTo>
                  <a:lnTo>
                    <a:pt x="235" y="48"/>
                  </a:lnTo>
                  <a:cubicBezTo>
                    <a:pt x="213" y="16"/>
                    <a:pt x="179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7"/>
            <p:cNvSpPr/>
            <p:nvPr/>
          </p:nvSpPr>
          <p:spPr>
            <a:xfrm>
              <a:off x="1632131" y="2596984"/>
              <a:ext cx="264071" cy="236638"/>
            </a:xfrm>
            <a:custGeom>
              <a:avLst/>
              <a:gdLst/>
              <a:ahLst/>
              <a:cxnLst/>
              <a:rect l="l" t="t" r="r" b="b"/>
              <a:pathLst>
                <a:path w="4014" h="3597" extrusionOk="0">
                  <a:moveTo>
                    <a:pt x="2263" y="1"/>
                  </a:moveTo>
                  <a:cubicBezTo>
                    <a:pt x="2251" y="1"/>
                    <a:pt x="2241" y="4"/>
                    <a:pt x="2233" y="9"/>
                  </a:cubicBezTo>
                  <a:cubicBezTo>
                    <a:pt x="2002" y="164"/>
                    <a:pt x="2157" y="857"/>
                    <a:pt x="2157" y="857"/>
                  </a:cubicBezTo>
                  <a:cubicBezTo>
                    <a:pt x="2157" y="857"/>
                    <a:pt x="561" y="920"/>
                    <a:pt x="290" y="1272"/>
                  </a:cubicBezTo>
                  <a:cubicBezTo>
                    <a:pt x="0" y="1652"/>
                    <a:pt x="363" y="1906"/>
                    <a:pt x="363" y="1906"/>
                  </a:cubicBezTo>
                  <a:cubicBezTo>
                    <a:pt x="363" y="1906"/>
                    <a:pt x="27" y="2226"/>
                    <a:pt x="452" y="2638"/>
                  </a:cubicBezTo>
                  <a:cubicBezTo>
                    <a:pt x="452" y="2638"/>
                    <a:pt x="188" y="3086"/>
                    <a:pt x="643" y="3327"/>
                  </a:cubicBezTo>
                  <a:cubicBezTo>
                    <a:pt x="1038" y="3534"/>
                    <a:pt x="1367" y="3597"/>
                    <a:pt x="1621" y="3597"/>
                  </a:cubicBezTo>
                  <a:cubicBezTo>
                    <a:pt x="2010" y="3597"/>
                    <a:pt x="2223" y="3449"/>
                    <a:pt x="2223" y="3449"/>
                  </a:cubicBezTo>
                  <a:lnTo>
                    <a:pt x="4014" y="1925"/>
                  </a:lnTo>
                  <a:cubicBezTo>
                    <a:pt x="4014" y="1925"/>
                    <a:pt x="2569" y="1"/>
                    <a:pt x="2263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7"/>
            <p:cNvSpPr/>
            <p:nvPr/>
          </p:nvSpPr>
          <p:spPr>
            <a:xfrm>
              <a:off x="1495424" y="2597511"/>
              <a:ext cx="185126" cy="117694"/>
            </a:xfrm>
            <a:custGeom>
              <a:avLst/>
              <a:gdLst/>
              <a:ahLst/>
              <a:cxnLst/>
              <a:rect l="l" t="t" r="r" b="b"/>
              <a:pathLst>
                <a:path w="2814" h="1789" extrusionOk="0">
                  <a:moveTo>
                    <a:pt x="1742" y="0"/>
                  </a:moveTo>
                  <a:cubicBezTo>
                    <a:pt x="1320" y="0"/>
                    <a:pt x="1432" y="743"/>
                    <a:pt x="1432" y="743"/>
                  </a:cubicBezTo>
                  <a:cubicBezTo>
                    <a:pt x="1432" y="743"/>
                    <a:pt x="1169" y="245"/>
                    <a:pt x="868" y="245"/>
                  </a:cubicBezTo>
                  <a:cubicBezTo>
                    <a:pt x="770" y="245"/>
                    <a:pt x="669" y="298"/>
                    <a:pt x="571" y="437"/>
                  </a:cubicBezTo>
                  <a:cubicBezTo>
                    <a:pt x="1" y="1251"/>
                    <a:pt x="1574" y="1789"/>
                    <a:pt x="1574" y="1789"/>
                  </a:cubicBezTo>
                  <a:cubicBezTo>
                    <a:pt x="1574" y="1789"/>
                    <a:pt x="2814" y="272"/>
                    <a:pt x="1864" y="18"/>
                  </a:cubicBezTo>
                  <a:cubicBezTo>
                    <a:pt x="1819" y="6"/>
                    <a:pt x="1779" y="0"/>
                    <a:pt x="1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7"/>
            <p:cNvSpPr/>
            <p:nvPr/>
          </p:nvSpPr>
          <p:spPr>
            <a:xfrm>
              <a:off x="1506871" y="2751125"/>
              <a:ext cx="122628" cy="115325"/>
            </a:xfrm>
            <a:custGeom>
              <a:avLst/>
              <a:gdLst/>
              <a:ahLst/>
              <a:cxnLst/>
              <a:rect l="l" t="t" r="r" b="b"/>
              <a:pathLst>
                <a:path w="1864" h="1753" extrusionOk="0">
                  <a:moveTo>
                    <a:pt x="1121" y="0"/>
                  </a:moveTo>
                  <a:cubicBezTo>
                    <a:pt x="1072" y="0"/>
                    <a:pt x="1017" y="8"/>
                    <a:pt x="958" y="24"/>
                  </a:cubicBezTo>
                  <a:cubicBezTo>
                    <a:pt x="397" y="176"/>
                    <a:pt x="948" y="869"/>
                    <a:pt x="948" y="869"/>
                  </a:cubicBezTo>
                  <a:cubicBezTo>
                    <a:pt x="948" y="869"/>
                    <a:pt x="643" y="678"/>
                    <a:pt x="388" y="678"/>
                  </a:cubicBezTo>
                  <a:cubicBezTo>
                    <a:pt x="220" y="678"/>
                    <a:pt x="73" y="761"/>
                    <a:pt x="51" y="1037"/>
                  </a:cubicBezTo>
                  <a:cubicBezTo>
                    <a:pt x="1" y="1635"/>
                    <a:pt x="580" y="1752"/>
                    <a:pt x="1044" y="1752"/>
                  </a:cubicBezTo>
                  <a:cubicBezTo>
                    <a:pt x="1345" y="1752"/>
                    <a:pt x="1598" y="1703"/>
                    <a:pt x="1598" y="1703"/>
                  </a:cubicBezTo>
                  <a:cubicBezTo>
                    <a:pt x="1598" y="1703"/>
                    <a:pt x="1864" y="0"/>
                    <a:pt x="1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7"/>
            <p:cNvSpPr/>
            <p:nvPr/>
          </p:nvSpPr>
          <p:spPr>
            <a:xfrm>
              <a:off x="1608053" y="2031867"/>
              <a:ext cx="180981" cy="118220"/>
            </a:xfrm>
            <a:custGeom>
              <a:avLst/>
              <a:gdLst/>
              <a:ahLst/>
              <a:cxnLst/>
              <a:rect l="l" t="t" r="r" b="b"/>
              <a:pathLst>
                <a:path w="2751" h="1797" extrusionOk="0">
                  <a:moveTo>
                    <a:pt x="1693" y="1"/>
                  </a:moveTo>
                  <a:cubicBezTo>
                    <a:pt x="1243" y="1"/>
                    <a:pt x="1402" y="764"/>
                    <a:pt x="1402" y="764"/>
                  </a:cubicBezTo>
                  <a:cubicBezTo>
                    <a:pt x="1402" y="764"/>
                    <a:pt x="1121" y="298"/>
                    <a:pt x="826" y="298"/>
                  </a:cubicBezTo>
                  <a:cubicBezTo>
                    <a:pt x="723" y="298"/>
                    <a:pt x="619" y="354"/>
                    <a:pt x="525" y="507"/>
                  </a:cubicBezTo>
                  <a:cubicBezTo>
                    <a:pt x="0" y="1344"/>
                    <a:pt x="1600" y="1796"/>
                    <a:pt x="1600" y="1796"/>
                  </a:cubicBezTo>
                  <a:cubicBezTo>
                    <a:pt x="1600" y="1796"/>
                    <a:pt x="2751" y="210"/>
                    <a:pt x="1794" y="12"/>
                  </a:cubicBezTo>
                  <a:cubicBezTo>
                    <a:pt x="1758" y="4"/>
                    <a:pt x="1724" y="1"/>
                    <a:pt x="16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7"/>
            <p:cNvSpPr/>
            <p:nvPr/>
          </p:nvSpPr>
          <p:spPr>
            <a:xfrm>
              <a:off x="3091464" y="2698890"/>
              <a:ext cx="305517" cy="404264"/>
            </a:xfrm>
            <a:custGeom>
              <a:avLst/>
              <a:gdLst/>
              <a:ahLst/>
              <a:cxnLst/>
              <a:rect l="l" t="t" r="r" b="b"/>
              <a:pathLst>
                <a:path w="4644" h="6145" extrusionOk="0">
                  <a:moveTo>
                    <a:pt x="3138" y="1"/>
                  </a:moveTo>
                  <a:cubicBezTo>
                    <a:pt x="2642" y="1"/>
                    <a:pt x="2168" y="284"/>
                    <a:pt x="1943" y="766"/>
                  </a:cubicBezTo>
                  <a:lnTo>
                    <a:pt x="311" y="4268"/>
                  </a:lnTo>
                  <a:cubicBezTo>
                    <a:pt x="1" y="4927"/>
                    <a:pt x="291" y="5712"/>
                    <a:pt x="950" y="6019"/>
                  </a:cubicBezTo>
                  <a:cubicBezTo>
                    <a:pt x="1066" y="6078"/>
                    <a:pt x="1188" y="6115"/>
                    <a:pt x="1313" y="6131"/>
                  </a:cubicBezTo>
                  <a:cubicBezTo>
                    <a:pt x="1376" y="6140"/>
                    <a:pt x="1439" y="6145"/>
                    <a:pt x="1502" y="6145"/>
                  </a:cubicBezTo>
                  <a:cubicBezTo>
                    <a:pt x="2001" y="6145"/>
                    <a:pt x="2479" y="5860"/>
                    <a:pt x="2701" y="5383"/>
                  </a:cubicBezTo>
                  <a:lnTo>
                    <a:pt x="4334" y="1877"/>
                  </a:lnTo>
                  <a:cubicBezTo>
                    <a:pt x="4644" y="1217"/>
                    <a:pt x="4354" y="433"/>
                    <a:pt x="3694" y="126"/>
                  </a:cubicBezTo>
                  <a:cubicBezTo>
                    <a:pt x="3514" y="41"/>
                    <a:pt x="3324" y="1"/>
                    <a:pt x="3138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7"/>
            <p:cNvSpPr/>
            <p:nvPr/>
          </p:nvSpPr>
          <p:spPr>
            <a:xfrm>
              <a:off x="3886642" y="2716652"/>
              <a:ext cx="319201" cy="397554"/>
            </a:xfrm>
            <a:custGeom>
              <a:avLst/>
              <a:gdLst/>
              <a:ahLst/>
              <a:cxnLst/>
              <a:rect l="l" t="t" r="r" b="b"/>
              <a:pathLst>
                <a:path w="4852" h="6043" extrusionOk="0">
                  <a:moveTo>
                    <a:pt x="1501" y="1"/>
                  </a:moveTo>
                  <a:cubicBezTo>
                    <a:pt x="1290" y="1"/>
                    <a:pt x="1076" y="52"/>
                    <a:pt x="877" y="159"/>
                  </a:cubicBezTo>
                  <a:cubicBezTo>
                    <a:pt x="241" y="512"/>
                    <a:pt x="0" y="1310"/>
                    <a:pt x="346" y="1950"/>
                  </a:cubicBezTo>
                  <a:lnTo>
                    <a:pt x="2187" y="5350"/>
                  </a:lnTo>
                  <a:cubicBezTo>
                    <a:pt x="2424" y="5792"/>
                    <a:pt x="2879" y="6043"/>
                    <a:pt x="3347" y="6043"/>
                  </a:cubicBezTo>
                  <a:cubicBezTo>
                    <a:pt x="3562" y="6043"/>
                    <a:pt x="3776" y="5993"/>
                    <a:pt x="3974" y="5881"/>
                  </a:cubicBezTo>
                  <a:cubicBezTo>
                    <a:pt x="4614" y="5531"/>
                    <a:pt x="4851" y="4733"/>
                    <a:pt x="4505" y="4094"/>
                  </a:cubicBezTo>
                  <a:lnTo>
                    <a:pt x="2668" y="693"/>
                  </a:lnTo>
                  <a:cubicBezTo>
                    <a:pt x="2425" y="252"/>
                    <a:pt x="1970" y="1"/>
                    <a:pt x="1501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7"/>
            <p:cNvSpPr/>
            <p:nvPr/>
          </p:nvSpPr>
          <p:spPr>
            <a:xfrm>
              <a:off x="3334485" y="3265784"/>
              <a:ext cx="639191" cy="914775"/>
            </a:xfrm>
            <a:custGeom>
              <a:avLst/>
              <a:gdLst/>
              <a:ahLst/>
              <a:cxnLst/>
              <a:rect l="l" t="t" r="r" b="b"/>
              <a:pathLst>
                <a:path w="9716" h="13905" extrusionOk="0">
                  <a:moveTo>
                    <a:pt x="0" y="1"/>
                  </a:moveTo>
                  <a:cubicBezTo>
                    <a:pt x="0" y="1"/>
                    <a:pt x="165" y="9383"/>
                    <a:pt x="778" y="13271"/>
                  </a:cubicBezTo>
                  <a:cubicBezTo>
                    <a:pt x="778" y="13271"/>
                    <a:pt x="1557" y="13905"/>
                    <a:pt x="2678" y="13905"/>
                  </a:cubicBezTo>
                  <a:cubicBezTo>
                    <a:pt x="3112" y="13905"/>
                    <a:pt x="3598" y="13809"/>
                    <a:pt x="4109" y="13545"/>
                  </a:cubicBezTo>
                  <a:lnTo>
                    <a:pt x="4333" y="4720"/>
                  </a:lnTo>
                  <a:lnTo>
                    <a:pt x="4333" y="4614"/>
                  </a:lnTo>
                  <a:cubicBezTo>
                    <a:pt x="4585" y="4604"/>
                    <a:pt x="4851" y="4600"/>
                    <a:pt x="5125" y="4600"/>
                  </a:cubicBezTo>
                  <a:cubicBezTo>
                    <a:pt x="5210" y="4600"/>
                    <a:pt x="5296" y="4600"/>
                    <a:pt x="5382" y="4601"/>
                  </a:cubicBezTo>
                  <a:lnTo>
                    <a:pt x="5382" y="4720"/>
                  </a:lnTo>
                  <a:lnTo>
                    <a:pt x="5606" y="13545"/>
                  </a:lnTo>
                  <a:cubicBezTo>
                    <a:pt x="6118" y="13809"/>
                    <a:pt x="6604" y="13905"/>
                    <a:pt x="7038" y="13905"/>
                  </a:cubicBezTo>
                  <a:cubicBezTo>
                    <a:pt x="8158" y="13905"/>
                    <a:pt x="8937" y="13271"/>
                    <a:pt x="8937" y="13271"/>
                  </a:cubicBezTo>
                  <a:cubicBezTo>
                    <a:pt x="9547" y="9383"/>
                    <a:pt x="9716" y="1"/>
                    <a:pt x="9716" y="1"/>
                  </a:cubicBezTo>
                  <a:lnTo>
                    <a:pt x="9716" y="1"/>
                  </a:lnTo>
                  <a:lnTo>
                    <a:pt x="7644" y="420"/>
                  </a:lnTo>
                  <a:lnTo>
                    <a:pt x="1946" y="3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7"/>
            <p:cNvSpPr/>
            <p:nvPr/>
          </p:nvSpPr>
          <p:spPr>
            <a:xfrm>
              <a:off x="3153305" y="2737310"/>
              <a:ext cx="993720" cy="168548"/>
            </a:xfrm>
            <a:custGeom>
              <a:avLst/>
              <a:gdLst/>
              <a:ahLst/>
              <a:cxnLst/>
              <a:rect l="l" t="t" r="r" b="b"/>
              <a:pathLst>
                <a:path w="15105" h="2562" extrusionOk="0">
                  <a:moveTo>
                    <a:pt x="14521" y="0"/>
                  </a:moveTo>
                  <a:cubicBezTo>
                    <a:pt x="13159" y="389"/>
                    <a:pt x="11757" y="680"/>
                    <a:pt x="10323" y="851"/>
                  </a:cubicBezTo>
                  <a:cubicBezTo>
                    <a:pt x="9198" y="990"/>
                    <a:pt x="8050" y="1059"/>
                    <a:pt x="6893" y="1059"/>
                  </a:cubicBezTo>
                  <a:cubicBezTo>
                    <a:pt x="6105" y="1059"/>
                    <a:pt x="5310" y="1026"/>
                    <a:pt x="4515" y="963"/>
                  </a:cubicBezTo>
                  <a:cubicBezTo>
                    <a:pt x="2873" y="831"/>
                    <a:pt x="1501" y="581"/>
                    <a:pt x="531" y="363"/>
                  </a:cubicBezTo>
                  <a:cubicBezTo>
                    <a:pt x="264" y="914"/>
                    <a:pt x="96" y="1422"/>
                    <a:pt x="0" y="1735"/>
                  </a:cubicBezTo>
                  <a:cubicBezTo>
                    <a:pt x="950" y="1979"/>
                    <a:pt x="2543" y="2312"/>
                    <a:pt x="4548" y="2474"/>
                  </a:cubicBezTo>
                  <a:cubicBezTo>
                    <a:pt x="5231" y="2526"/>
                    <a:pt x="5993" y="2561"/>
                    <a:pt x="6819" y="2561"/>
                  </a:cubicBezTo>
                  <a:cubicBezTo>
                    <a:pt x="9184" y="2561"/>
                    <a:pt x="12071" y="2276"/>
                    <a:pt x="15104" y="1313"/>
                  </a:cubicBezTo>
                  <a:cubicBezTo>
                    <a:pt x="14976" y="943"/>
                    <a:pt x="14781" y="472"/>
                    <a:pt x="14521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7"/>
            <p:cNvSpPr/>
            <p:nvPr/>
          </p:nvSpPr>
          <p:spPr>
            <a:xfrm>
              <a:off x="3148108" y="2840136"/>
              <a:ext cx="1012996" cy="182297"/>
            </a:xfrm>
            <a:custGeom>
              <a:avLst/>
              <a:gdLst/>
              <a:ahLst/>
              <a:cxnLst/>
              <a:rect l="l" t="t" r="r" b="b"/>
              <a:pathLst>
                <a:path w="15398" h="2771" extrusionOk="0">
                  <a:moveTo>
                    <a:pt x="15269" y="0"/>
                  </a:moveTo>
                  <a:cubicBezTo>
                    <a:pt x="13703" y="502"/>
                    <a:pt x="12074" y="855"/>
                    <a:pt x="10405" y="1056"/>
                  </a:cubicBezTo>
                  <a:cubicBezTo>
                    <a:pt x="9280" y="1194"/>
                    <a:pt x="8133" y="1263"/>
                    <a:pt x="6975" y="1263"/>
                  </a:cubicBezTo>
                  <a:cubicBezTo>
                    <a:pt x="6187" y="1263"/>
                    <a:pt x="5392" y="1230"/>
                    <a:pt x="4597" y="1168"/>
                  </a:cubicBezTo>
                  <a:cubicBezTo>
                    <a:pt x="2576" y="1006"/>
                    <a:pt x="970" y="667"/>
                    <a:pt x="10" y="422"/>
                  </a:cubicBezTo>
                  <a:cubicBezTo>
                    <a:pt x="4" y="436"/>
                    <a:pt x="4" y="442"/>
                    <a:pt x="0" y="452"/>
                  </a:cubicBezTo>
                  <a:cubicBezTo>
                    <a:pt x="12" y="450"/>
                    <a:pt x="23" y="448"/>
                    <a:pt x="34" y="448"/>
                  </a:cubicBezTo>
                  <a:cubicBezTo>
                    <a:pt x="64" y="448"/>
                    <a:pt x="92" y="457"/>
                    <a:pt x="119" y="472"/>
                  </a:cubicBezTo>
                  <a:cubicBezTo>
                    <a:pt x="472" y="690"/>
                    <a:pt x="1583" y="1300"/>
                    <a:pt x="2774" y="1326"/>
                  </a:cubicBezTo>
                  <a:cubicBezTo>
                    <a:pt x="2866" y="1326"/>
                    <a:pt x="2945" y="1399"/>
                    <a:pt x="2945" y="1491"/>
                  </a:cubicBezTo>
                  <a:lnTo>
                    <a:pt x="2952" y="1808"/>
                  </a:lnTo>
                  <a:cubicBezTo>
                    <a:pt x="2952" y="1874"/>
                    <a:pt x="2916" y="1936"/>
                    <a:pt x="2863" y="1966"/>
                  </a:cubicBezTo>
                  <a:lnTo>
                    <a:pt x="2820" y="2477"/>
                  </a:lnTo>
                  <a:cubicBezTo>
                    <a:pt x="3374" y="2553"/>
                    <a:pt x="3977" y="2625"/>
                    <a:pt x="4627" y="2678"/>
                  </a:cubicBezTo>
                  <a:cubicBezTo>
                    <a:pt x="5323" y="2734"/>
                    <a:pt x="6102" y="2771"/>
                    <a:pt x="6947" y="2771"/>
                  </a:cubicBezTo>
                  <a:cubicBezTo>
                    <a:pt x="8606" y="2771"/>
                    <a:pt x="10519" y="2628"/>
                    <a:pt x="12558" y="2207"/>
                  </a:cubicBezTo>
                  <a:lnTo>
                    <a:pt x="12539" y="1972"/>
                  </a:lnTo>
                  <a:cubicBezTo>
                    <a:pt x="12476" y="1949"/>
                    <a:pt x="12430" y="1883"/>
                    <a:pt x="12430" y="1808"/>
                  </a:cubicBezTo>
                  <a:lnTo>
                    <a:pt x="12436" y="1491"/>
                  </a:lnTo>
                  <a:cubicBezTo>
                    <a:pt x="12436" y="1399"/>
                    <a:pt x="12516" y="1326"/>
                    <a:pt x="12608" y="1326"/>
                  </a:cubicBezTo>
                  <a:cubicBezTo>
                    <a:pt x="13798" y="1300"/>
                    <a:pt x="14910" y="690"/>
                    <a:pt x="15263" y="472"/>
                  </a:cubicBezTo>
                  <a:cubicBezTo>
                    <a:pt x="15290" y="456"/>
                    <a:pt x="15323" y="448"/>
                    <a:pt x="15356" y="448"/>
                  </a:cubicBezTo>
                  <a:cubicBezTo>
                    <a:pt x="15370" y="448"/>
                    <a:pt x="15384" y="449"/>
                    <a:pt x="15398" y="452"/>
                  </a:cubicBezTo>
                  <a:cubicBezTo>
                    <a:pt x="15381" y="390"/>
                    <a:pt x="15342" y="228"/>
                    <a:pt x="1526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7"/>
            <p:cNvSpPr/>
            <p:nvPr/>
          </p:nvSpPr>
          <p:spPr>
            <a:xfrm>
              <a:off x="3196922" y="2639878"/>
              <a:ext cx="902604" cy="148877"/>
            </a:xfrm>
            <a:custGeom>
              <a:avLst/>
              <a:gdLst/>
              <a:ahLst/>
              <a:cxnLst/>
              <a:rect l="l" t="t" r="r" b="b"/>
              <a:pathLst>
                <a:path w="13720" h="2263" extrusionOk="0">
                  <a:moveTo>
                    <a:pt x="12717" y="0"/>
                  </a:moveTo>
                  <a:cubicBezTo>
                    <a:pt x="11721" y="238"/>
                    <a:pt x="10698" y="423"/>
                    <a:pt x="9663" y="551"/>
                  </a:cubicBezTo>
                  <a:cubicBezTo>
                    <a:pt x="9360" y="591"/>
                    <a:pt x="9053" y="624"/>
                    <a:pt x="8749" y="647"/>
                  </a:cubicBezTo>
                  <a:cubicBezTo>
                    <a:pt x="8403" y="1132"/>
                    <a:pt x="7810" y="1432"/>
                    <a:pt x="7140" y="1432"/>
                  </a:cubicBezTo>
                  <a:lnTo>
                    <a:pt x="6022" y="1432"/>
                  </a:lnTo>
                  <a:cubicBezTo>
                    <a:pt x="5458" y="1432"/>
                    <a:pt x="4957" y="1145"/>
                    <a:pt x="4660" y="713"/>
                  </a:cubicBezTo>
                  <a:cubicBezTo>
                    <a:pt x="4390" y="700"/>
                    <a:pt x="4126" y="680"/>
                    <a:pt x="3859" y="660"/>
                  </a:cubicBezTo>
                  <a:cubicBezTo>
                    <a:pt x="2741" y="568"/>
                    <a:pt x="1748" y="423"/>
                    <a:pt x="920" y="271"/>
                  </a:cubicBezTo>
                  <a:cubicBezTo>
                    <a:pt x="544" y="670"/>
                    <a:pt x="241" y="1132"/>
                    <a:pt x="0" y="1587"/>
                  </a:cubicBezTo>
                  <a:cubicBezTo>
                    <a:pt x="957" y="1801"/>
                    <a:pt x="2292" y="2042"/>
                    <a:pt x="3888" y="2167"/>
                  </a:cubicBezTo>
                  <a:cubicBezTo>
                    <a:pt x="4587" y="2225"/>
                    <a:pt x="5369" y="2263"/>
                    <a:pt x="6218" y="2263"/>
                  </a:cubicBezTo>
                  <a:cubicBezTo>
                    <a:pt x="8381" y="2263"/>
                    <a:pt x="10977" y="2018"/>
                    <a:pt x="13719" y="1234"/>
                  </a:cubicBezTo>
                  <a:cubicBezTo>
                    <a:pt x="13452" y="792"/>
                    <a:pt x="13122" y="353"/>
                    <a:pt x="12717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7"/>
            <p:cNvSpPr/>
            <p:nvPr/>
          </p:nvSpPr>
          <p:spPr>
            <a:xfrm>
              <a:off x="3272841" y="2579156"/>
              <a:ext cx="371699" cy="89405"/>
            </a:xfrm>
            <a:custGeom>
              <a:avLst/>
              <a:gdLst/>
              <a:ahLst/>
              <a:cxnLst/>
              <a:rect l="l" t="t" r="r" b="b"/>
              <a:pathLst>
                <a:path w="5650" h="1359" extrusionOk="0">
                  <a:moveTo>
                    <a:pt x="4452" y="0"/>
                  </a:moveTo>
                  <a:cubicBezTo>
                    <a:pt x="3721" y="0"/>
                    <a:pt x="2786" y="26"/>
                    <a:pt x="1808" y="122"/>
                  </a:cubicBezTo>
                  <a:cubicBezTo>
                    <a:pt x="1086" y="198"/>
                    <a:pt x="489" y="528"/>
                    <a:pt x="1" y="970"/>
                  </a:cubicBezTo>
                  <a:cubicBezTo>
                    <a:pt x="785" y="1108"/>
                    <a:pt x="1706" y="1237"/>
                    <a:pt x="2734" y="1319"/>
                  </a:cubicBezTo>
                  <a:cubicBezTo>
                    <a:pt x="2932" y="1332"/>
                    <a:pt x="3140" y="1349"/>
                    <a:pt x="3348" y="1359"/>
                  </a:cubicBezTo>
                  <a:cubicBezTo>
                    <a:pt x="3259" y="1158"/>
                    <a:pt x="3209" y="930"/>
                    <a:pt x="3209" y="696"/>
                  </a:cubicBezTo>
                  <a:cubicBezTo>
                    <a:pt x="3209" y="696"/>
                    <a:pt x="3206" y="271"/>
                    <a:pt x="3740" y="178"/>
                  </a:cubicBezTo>
                  <a:cubicBezTo>
                    <a:pt x="4433" y="56"/>
                    <a:pt x="5079" y="23"/>
                    <a:pt x="5650" y="23"/>
                  </a:cubicBezTo>
                  <a:cubicBezTo>
                    <a:pt x="5394" y="14"/>
                    <a:pt x="4975" y="0"/>
                    <a:pt x="4452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37"/>
            <p:cNvSpPr/>
            <p:nvPr/>
          </p:nvSpPr>
          <p:spPr>
            <a:xfrm>
              <a:off x="3664477" y="2579024"/>
              <a:ext cx="351503" cy="84537"/>
            </a:xfrm>
            <a:custGeom>
              <a:avLst/>
              <a:gdLst/>
              <a:ahLst/>
              <a:cxnLst/>
              <a:rect l="l" t="t" r="r" b="b"/>
              <a:pathLst>
                <a:path w="5343" h="1285" extrusionOk="0">
                  <a:moveTo>
                    <a:pt x="1203" y="0"/>
                  </a:moveTo>
                  <a:cubicBezTo>
                    <a:pt x="652" y="0"/>
                    <a:pt x="228" y="15"/>
                    <a:pt x="0" y="25"/>
                  </a:cubicBezTo>
                  <a:cubicBezTo>
                    <a:pt x="600" y="38"/>
                    <a:pt x="1098" y="78"/>
                    <a:pt x="1445" y="78"/>
                  </a:cubicBezTo>
                  <a:cubicBezTo>
                    <a:pt x="2002" y="85"/>
                    <a:pt x="1959" y="553"/>
                    <a:pt x="1959" y="553"/>
                  </a:cubicBezTo>
                  <a:cubicBezTo>
                    <a:pt x="1959" y="817"/>
                    <a:pt x="1906" y="1064"/>
                    <a:pt x="1807" y="1285"/>
                  </a:cubicBezTo>
                  <a:cubicBezTo>
                    <a:pt x="2929" y="1176"/>
                    <a:pt x="4116" y="995"/>
                    <a:pt x="5343" y="711"/>
                  </a:cubicBezTo>
                  <a:cubicBezTo>
                    <a:pt x="4920" y="401"/>
                    <a:pt x="4426" y="183"/>
                    <a:pt x="3852" y="121"/>
                  </a:cubicBezTo>
                  <a:cubicBezTo>
                    <a:pt x="2855" y="26"/>
                    <a:pt x="1921" y="0"/>
                    <a:pt x="120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37"/>
            <p:cNvSpPr/>
            <p:nvPr/>
          </p:nvSpPr>
          <p:spPr>
            <a:xfrm>
              <a:off x="3309485" y="3233482"/>
              <a:ext cx="690242" cy="134338"/>
            </a:xfrm>
            <a:custGeom>
              <a:avLst/>
              <a:gdLst/>
              <a:ahLst/>
              <a:cxnLst/>
              <a:rect l="l" t="t" r="r" b="b"/>
              <a:pathLst>
                <a:path w="10492" h="2042" extrusionOk="0">
                  <a:moveTo>
                    <a:pt x="10409" y="0"/>
                  </a:moveTo>
                  <a:cubicBezTo>
                    <a:pt x="9607" y="175"/>
                    <a:pt x="8786" y="310"/>
                    <a:pt x="7952" y="413"/>
                  </a:cubicBezTo>
                  <a:cubicBezTo>
                    <a:pt x="6827" y="548"/>
                    <a:pt x="5680" y="620"/>
                    <a:pt x="4522" y="620"/>
                  </a:cubicBezTo>
                  <a:cubicBezTo>
                    <a:pt x="3737" y="620"/>
                    <a:pt x="2939" y="587"/>
                    <a:pt x="2144" y="525"/>
                  </a:cubicBezTo>
                  <a:cubicBezTo>
                    <a:pt x="1386" y="462"/>
                    <a:pt x="690" y="376"/>
                    <a:pt x="60" y="281"/>
                  </a:cubicBezTo>
                  <a:lnTo>
                    <a:pt x="1" y="1003"/>
                  </a:lnTo>
                  <a:cubicBezTo>
                    <a:pt x="1" y="1003"/>
                    <a:pt x="2247" y="2025"/>
                    <a:pt x="5248" y="2042"/>
                  </a:cubicBezTo>
                  <a:lnTo>
                    <a:pt x="5330" y="2042"/>
                  </a:lnTo>
                  <a:cubicBezTo>
                    <a:pt x="8328" y="2022"/>
                    <a:pt x="10491" y="1003"/>
                    <a:pt x="10491" y="1003"/>
                  </a:cubicBezTo>
                  <a:lnTo>
                    <a:pt x="104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7"/>
            <p:cNvSpPr/>
            <p:nvPr/>
          </p:nvSpPr>
          <p:spPr>
            <a:xfrm>
              <a:off x="3314748" y="3118485"/>
              <a:ext cx="678269" cy="137759"/>
            </a:xfrm>
            <a:custGeom>
              <a:avLst/>
              <a:gdLst/>
              <a:ahLst/>
              <a:cxnLst/>
              <a:rect l="l" t="t" r="r" b="b"/>
              <a:pathLst>
                <a:path w="10310" h="2094" extrusionOk="0">
                  <a:moveTo>
                    <a:pt x="10190" y="0"/>
                  </a:moveTo>
                  <a:cubicBezTo>
                    <a:pt x="9428" y="162"/>
                    <a:pt x="8657" y="291"/>
                    <a:pt x="7872" y="383"/>
                  </a:cubicBezTo>
                  <a:cubicBezTo>
                    <a:pt x="6747" y="518"/>
                    <a:pt x="5603" y="591"/>
                    <a:pt x="4442" y="591"/>
                  </a:cubicBezTo>
                  <a:cubicBezTo>
                    <a:pt x="3657" y="591"/>
                    <a:pt x="2859" y="558"/>
                    <a:pt x="2064" y="495"/>
                  </a:cubicBezTo>
                  <a:cubicBezTo>
                    <a:pt x="1365" y="436"/>
                    <a:pt x="712" y="360"/>
                    <a:pt x="122" y="271"/>
                  </a:cubicBezTo>
                  <a:lnTo>
                    <a:pt x="0" y="1755"/>
                  </a:lnTo>
                  <a:cubicBezTo>
                    <a:pt x="630" y="1857"/>
                    <a:pt x="1332" y="1943"/>
                    <a:pt x="2094" y="1999"/>
                  </a:cubicBezTo>
                  <a:cubicBezTo>
                    <a:pt x="2789" y="2056"/>
                    <a:pt x="3566" y="2093"/>
                    <a:pt x="4408" y="2093"/>
                  </a:cubicBezTo>
                  <a:cubicBezTo>
                    <a:pt x="6147" y="2093"/>
                    <a:pt x="8163" y="1936"/>
                    <a:pt x="10309" y="1471"/>
                  </a:cubicBezTo>
                  <a:lnTo>
                    <a:pt x="101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7"/>
            <p:cNvSpPr/>
            <p:nvPr/>
          </p:nvSpPr>
          <p:spPr>
            <a:xfrm>
              <a:off x="3324485" y="3003488"/>
              <a:ext cx="659388" cy="135917"/>
            </a:xfrm>
            <a:custGeom>
              <a:avLst/>
              <a:gdLst/>
              <a:ahLst/>
              <a:cxnLst/>
              <a:rect l="l" t="t" r="r" b="b"/>
              <a:pathLst>
                <a:path w="10023" h="2066" extrusionOk="0">
                  <a:moveTo>
                    <a:pt x="9900" y="1"/>
                  </a:moveTo>
                  <a:cubicBezTo>
                    <a:pt x="9185" y="149"/>
                    <a:pt x="8459" y="264"/>
                    <a:pt x="7731" y="357"/>
                  </a:cubicBezTo>
                  <a:cubicBezTo>
                    <a:pt x="6603" y="492"/>
                    <a:pt x="5458" y="561"/>
                    <a:pt x="4301" y="561"/>
                  </a:cubicBezTo>
                  <a:cubicBezTo>
                    <a:pt x="3513" y="561"/>
                    <a:pt x="2718" y="528"/>
                    <a:pt x="1920" y="466"/>
                  </a:cubicBezTo>
                  <a:cubicBezTo>
                    <a:pt x="1277" y="413"/>
                    <a:pt x="676" y="344"/>
                    <a:pt x="122" y="264"/>
                  </a:cubicBezTo>
                  <a:lnTo>
                    <a:pt x="0" y="1748"/>
                  </a:lnTo>
                  <a:cubicBezTo>
                    <a:pt x="594" y="1834"/>
                    <a:pt x="1244" y="1913"/>
                    <a:pt x="1949" y="1973"/>
                  </a:cubicBezTo>
                  <a:cubicBezTo>
                    <a:pt x="2645" y="2029"/>
                    <a:pt x="3424" y="2066"/>
                    <a:pt x="4269" y="2066"/>
                  </a:cubicBezTo>
                  <a:cubicBezTo>
                    <a:pt x="5966" y="2066"/>
                    <a:pt x="7930" y="1916"/>
                    <a:pt x="10023" y="1471"/>
                  </a:cubicBezTo>
                  <a:lnTo>
                    <a:pt x="99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7"/>
            <p:cNvSpPr/>
            <p:nvPr/>
          </p:nvSpPr>
          <p:spPr>
            <a:xfrm>
              <a:off x="3257447" y="2642904"/>
              <a:ext cx="245848" cy="44143"/>
            </a:xfrm>
            <a:custGeom>
              <a:avLst/>
              <a:gdLst/>
              <a:ahLst/>
              <a:cxnLst/>
              <a:rect l="l" t="t" r="r" b="b"/>
              <a:pathLst>
                <a:path w="3737" h="671" extrusionOk="0">
                  <a:moveTo>
                    <a:pt x="235" y="1"/>
                  </a:moveTo>
                  <a:cubicBezTo>
                    <a:pt x="152" y="73"/>
                    <a:pt x="76" y="152"/>
                    <a:pt x="0" y="232"/>
                  </a:cubicBezTo>
                  <a:cubicBezTo>
                    <a:pt x="828" y="383"/>
                    <a:pt x="1818" y="528"/>
                    <a:pt x="2939" y="617"/>
                  </a:cubicBezTo>
                  <a:cubicBezTo>
                    <a:pt x="3203" y="637"/>
                    <a:pt x="3473" y="654"/>
                    <a:pt x="3737" y="670"/>
                  </a:cubicBezTo>
                  <a:cubicBezTo>
                    <a:pt x="3674" y="584"/>
                    <a:pt x="3625" y="489"/>
                    <a:pt x="3579" y="390"/>
                  </a:cubicBezTo>
                  <a:cubicBezTo>
                    <a:pt x="3367" y="380"/>
                    <a:pt x="3163" y="367"/>
                    <a:pt x="2968" y="350"/>
                  </a:cubicBezTo>
                  <a:cubicBezTo>
                    <a:pt x="1936" y="268"/>
                    <a:pt x="1019" y="139"/>
                    <a:pt x="235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7"/>
            <p:cNvSpPr/>
            <p:nvPr/>
          </p:nvSpPr>
          <p:spPr>
            <a:xfrm>
              <a:off x="3772303" y="2625536"/>
              <a:ext cx="261045" cy="56906"/>
            </a:xfrm>
            <a:custGeom>
              <a:avLst/>
              <a:gdLst/>
              <a:ahLst/>
              <a:cxnLst/>
              <a:rect l="l" t="t" r="r" b="b"/>
              <a:pathLst>
                <a:path w="3968" h="865" extrusionOk="0">
                  <a:moveTo>
                    <a:pt x="3700" y="1"/>
                  </a:moveTo>
                  <a:cubicBezTo>
                    <a:pt x="2473" y="284"/>
                    <a:pt x="1283" y="466"/>
                    <a:pt x="165" y="571"/>
                  </a:cubicBezTo>
                  <a:cubicBezTo>
                    <a:pt x="122" y="680"/>
                    <a:pt x="66" y="773"/>
                    <a:pt x="0" y="865"/>
                  </a:cubicBezTo>
                  <a:cubicBezTo>
                    <a:pt x="304" y="835"/>
                    <a:pt x="614" y="806"/>
                    <a:pt x="914" y="769"/>
                  </a:cubicBezTo>
                  <a:cubicBezTo>
                    <a:pt x="1949" y="647"/>
                    <a:pt x="2971" y="463"/>
                    <a:pt x="3967" y="218"/>
                  </a:cubicBezTo>
                  <a:cubicBezTo>
                    <a:pt x="3882" y="143"/>
                    <a:pt x="3793" y="70"/>
                    <a:pt x="3700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7"/>
            <p:cNvSpPr/>
            <p:nvPr/>
          </p:nvSpPr>
          <p:spPr>
            <a:xfrm>
              <a:off x="3188699" y="2720797"/>
              <a:ext cx="920170" cy="85984"/>
            </a:xfrm>
            <a:custGeom>
              <a:avLst/>
              <a:gdLst/>
              <a:ahLst/>
              <a:cxnLst/>
              <a:rect l="l" t="t" r="r" b="b"/>
              <a:pathLst>
                <a:path w="13987" h="1307" extrusionOk="0">
                  <a:moveTo>
                    <a:pt x="13844" y="1"/>
                  </a:moveTo>
                  <a:cubicBezTo>
                    <a:pt x="11096" y="787"/>
                    <a:pt x="8491" y="1029"/>
                    <a:pt x="6324" y="1029"/>
                  </a:cubicBezTo>
                  <a:cubicBezTo>
                    <a:pt x="5482" y="1029"/>
                    <a:pt x="4706" y="992"/>
                    <a:pt x="4013" y="937"/>
                  </a:cubicBezTo>
                  <a:cubicBezTo>
                    <a:pt x="2417" y="812"/>
                    <a:pt x="1082" y="571"/>
                    <a:pt x="125" y="357"/>
                  </a:cubicBezTo>
                  <a:cubicBezTo>
                    <a:pt x="82" y="439"/>
                    <a:pt x="40" y="522"/>
                    <a:pt x="0" y="604"/>
                  </a:cubicBezTo>
                  <a:cubicBezTo>
                    <a:pt x="973" y="822"/>
                    <a:pt x="2341" y="1076"/>
                    <a:pt x="3980" y="1204"/>
                  </a:cubicBezTo>
                  <a:cubicBezTo>
                    <a:pt x="4775" y="1274"/>
                    <a:pt x="5573" y="1307"/>
                    <a:pt x="6358" y="1307"/>
                  </a:cubicBezTo>
                  <a:cubicBezTo>
                    <a:pt x="7512" y="1307"/>
                    <a:pt x="8660" y="1234"/>
                    <a:pt x="9788" y="1099"/>
                  </a:cubicBezTo>
                  <a:cubicBezTo>
                    <a:pt x="11222" y="927"/>
                    <a:pt x="12624" y="637"/>
                    <a:pt x="13986" y="245"/>
                  </a:cubicBezTo>
                  <a:cubicBezTo>
                    <a:pt x="13940" y="162"/>
                    <a:pt x="13894" y="83"/>
                    <a:pt x="13844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7"/>
            <p:cNvSpPr/>
            <p:nvPr/>
          </p:nvSpPr>
          <p:spPr>
            <a:xfrm>
              <a:off x="3148963" y="2823624"/>
              <a:ext cx="1003720" cy="99865"/>
            </a:xfrm>
            <a:custGeom>
              <a:avLst/>
              <a:gdLst/>
              <a:ahLst/>
              <a:cxnLst/>
              <a:rect l="l" t="t" r="r" b="b"/>
              <a:pathLst>
                <a:path w="15257" h="1518" extrusionOk="0">
                  <a:moveTo>
                    <a:pt x="15170" y="1"/>
                  </a:moveTo>
                  <a:cubicBezTo>
                    <a:pt x="12155" y="960"/>
                    <a:pt x="9285" y="1247"/>
                    <a:pt x="6929" y="1247"/>
                  </a:cubicBezTo>
                  <a:cubicBezTo>
                    <a:pt x="6087" y="1247"/>
                    <a:pt x="5311" y="1211"/>
                    <a:pt x="4617" y="1155"/>
                  </a:cubicBezTo>
                  <a:cubicBezTo>
                    <a:pt x="2612" y="997"/>
                    <a:pt x="1023" y="657"/>
                    <a:pt x="70" y="420"/>
                  </a:cubicBezTo>
                  <a:cubicBezTo>
                    <a:pt x="37" y="535"/>
                    <a:pt x="14" y="624"/>
                    <a:pt x="1" y="677"/>
                  </a:cubicBezTo>
                  <a:cubicBezTo>
                    <a:pt x="960" y="921"/>
                    <a:pt x="2570" y="1264"/>
                    <a:pt x="4588" y="1425"/>
                  </a:cubicBezTo>
                  <a:cubicBezTo>
                    <a:pt x="5379" y="1485"/>
                    <a:pt x="6177" y="1518"/>
                    <a:pt x="6962" y="1518"/>
                  </a:cubicBezTo>
                  <a:cubicBezTo>
                    <a:pt x="8116" y="1518"/>
                    <a:pt x="9264" y="1448"/>
                    <a:pt x="10392" y="1313"/>
                  </a:cubicBezTo>
                  <a:cubicBezTo>
                    <a:pt x="12064" y="1112"/>
                    <a:pt x="13690" y="756"/>
                    <a:pt x="15256" y="258"/>
                  </a:cubicBezTo>
                  <a:cubicBezTo>
                    <a:pt x="15233" y="179"/>
                    <a:pt x="15203" y="93"/>
                    <a:pt x="15170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7"/>
            <p:cNvSpPr/>
            <p:nvPr/>
          </p:nvSpPr>
          <p:spPr>
            <a:xfrm>
              <a:off x="3332511" y="2985264"/>
              <a:ext cx="643139" cy="55196"/>
            </a:xfrm>
            <a:custGeom>
              <a:avLst/>
              <a:gdLst/>
              <a:ahLst/>
              <a:cxnLst/>
              <a:rect l="l" t="t" r="r" b="b"/>
              <a:pathLst>
                <a:path w="9776" h="839" extrusionOk="0">
                  <a:moveTo>
                    <a:pt x="9755" y="1"/>
                  </a:moveTo>
                  <a:cubicBezTo>
                    <a:pt x="7711" y="421"/>
                    <a:pt x="5794" y="564"/>
                    <a:pt x="4132" y="564"/>
                  </a:cubicBezTo>
                  <a:cubicBezTo>
                    <a:pt x="3293" y="564"/>
                    <a:pt x="2519" y="528"/>
                    <a:pt x="1827" y="472"/>
                  </a:cubicBezTo>
                  <a:cubicBezTo>
                    <a:pt x="1181" y="419"/>
                    <a:pt x="574" y="347"/>
                    <a:pt x="20" y="271"/>
                  </a:cubicBezTo>
                  <a:lnTo>
                    <a:pt x="0" y="538"/>
                  </a:lnTo>
                  <a:cubicBezTo>
                    <a:pt x="554" y="617"/>
                    <a:pt x="1155" y="687"/>
                    <a:pt x="1798" y="739"/>
                  </a:cubicBezTo>
                  <a:cubicBezTo>
                    <a:pt x="2589" y="805"/>
                    <a:pt x="3387" y="838"/>
                    <a:pt x="4172" y="838"/>
                  </a:cubicBezTo>
                  <a:cubicBezTo>
                    <a:pt x="5326" y="838"/>
                    <a:pt x="6474" y="769"/>
                    <a:pt x="7602" y="634"/>
                  </a:cubicBezTo>
                  <a:cubicBezTo>
                    <a:pt x="8337" y="541"/>
                    <a:pt x="9063" y="426"/>
                    <a:pt x="9775" y="278"/>
                  </a:cubicBezTo>
                  <a:lnTo>
                    <a:pt x="9755" y="1"/>
                  </a:ln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7"/>
            <p:cNvSpPr/>
            <p:nvPr/>
          </p:nvSpPr>
          <p:spPr>
            <a:xfrm>
              <a:off x="3323366" y="3100722"/>
              <a:ext cx="661822" cy="56643"/>
            </a:xfrm>
            <a:custGeom>
              <a:avLst/>
              <a:gdLst/>
              <a:ahLst/>
              <a:cxnLst/>
              <a:rect l="l" t="t" r="r" b="b"/>
              <a:pathLst>
                <a:path w="10060" h="861" extrusionOk="0">
                  <a:moveTo>
                    <a:pt x="10040" y="0"/>
                  </a:moveTo>
                  <a:cubicBezTo>
                    <a:pt x="7944" y="441"/>
                    <a:pt x="5977" y="590"/>
                    <a:pt x="4278" y="590"/>
                  </a:cubicBezTo>
                  <a:cubicBezTo>
                    <a:pt x="3437" y="590"/>
                    <a:pt x="2662" y="554"/>
                    <a:pt x="1970" y="498"/>
                  </a:cubicBezTo>
                  <a:cubicBezTo>
                    <a:pt x="1264" y="439"/>
                    <a:pt x="614" y="363"/>
                    <a:pt x="21" y="274"/>
                  </a:cubicBezTo>
                  <a:lnTo>
                    <a:pt x="1" y="544"/>
                  </a:lnTo>
                  <a:cubicBezTo>
                    <a:pt x="591" y="630"/>
                    <a:pt x="1241" y="709"/>
                    <a:pt x="1943" y="765"/>
                  </a:cubicBezTo>
                  <a:cubicBezTo>
                    <a:pt x="2728" y="828"/>
                    <a:pt x="3526" y="861"/>
                    <a:pt x="4311" y="861"/>
                  </a:cubicBezTo>
                  <a:cubicBezTo>
                    <a:pt x="5465" y="861"/>
                    <a:pt x="6613" y="792"/>
                    <a:pt x="7741" y="653"/>
                  </a:cubicBezTo>
                  <a:cubicBezTo>
                    <a:pt x="8526" y="561"/>
                    <a:pt x="9297" y="432"/>
                    <a:pt x="10059" y="270"/>
                  </a:cubicBezTo>
                  <a:lnTo>
                    <a:pt x="100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37"/>
            <p:cNvSpPr/>
            <p:nvPr/>
          </p:nvSpPr>
          <p:spPr>
            <a:xfrm>
              <a:off x="3313827" y="3215259"/>
              <a:ext cx="680901" cy="59077"/>
            </a:xfrm>
            <a:custGeom>
              <a:avLst/>
              <a:gdLst/>
              <a:ahLst/>
              <a:cxnLst/>
              <a:rect l="l" t="t" r="r" b="b"/>
              <a:pathLst>
                <a:path w="10350" h="898" extrusionOk="0">
                  <a:moveTo>
                    <a:pt x="10326" y="0"/>
                  </a:moveTo>
                  <a:cubicBezTo>
                    <a:pt x="8170" y="469"/>
                    <a:pt x="6146" y="625"/>
                    <a:pt x="4405" y="625"/>
                  </a:cubicBezTo>
                  <a:cubicBezTo>
                    <a:pt x="3571" y="625"/>
                    <a:pt x="2802" y="589"/>
                    <a:pt x="2115" y="535"/>
                  </a:cubicBezTo>
                  <a:cubicBezTo>
                    <a:pt x="1353" y="472"/>
                    <a:pt x="654" y="386"/>
                    <a:pt x="21" y="291"/>
                  </a:cubicBezTo>
                  <a:lnTo>
                    <a:pt x="1" y="558"/>
                  </a:lnTo>
                  <a:cubicBezTo>
                    <a:pt x="631" y="653"/>
                    <a:pt x="1327" y="739"/>
                    <a:pt x="2088" y="802"/>
                  </a:cubicBezTo>
                  <a:cubicBezTo>
                    <a:pt x="2873" y="864"/>
                    <a:pt x="3671" y="897"/>
                    <a:pt x="4456" y="897"/>
                  </a:cubicBezTo>
                  <a:cubicBezTo>
                    <a:pt x="5610" y="897"/>
                    <a:pt x="6758" y="825"/>
                    <a:pt x="7886" y="690"/>
                  </a:cubicBezTo>
                  <a:cubicBezTo>
                    <a:pt x="8720" y="591"/>
                    <a:pt x="9541" y="452"/>
                    <a:pt x="10349" y="274"/>
                  </a:cubicBezTo>
                  <a:lnTo>
                    <a:pt x="103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7"/>
            <p:cNvSpPr/>
            <p:nvPr/>
          </p:nvSpPr>
          <p:spPr>
            <a:xfrm>
              <a:off x="3644740" y="2580669"/>
              <a:ext cx="19802" cy="724"/>
            </a:xfrm>
            <a:custGeom>
              <a:avLst/>
              <a:gdLst/>
              <a:ahLst/>
              <a:cxnLst/>
              <a:rect l="l" t="t" r="r" b="b"/>
              <a:pathLst>
                <a:path w="301" h="11" extrusionOk="0">
                  <a:moveTo>
                    <a:pt x="0" y="0"/>
                  </a:moveTo>
                  <a:cubicBezTo>
                    <a:pt x="82" y="7"/>
                    <a:pt x="148" y="10"/>
                    <a:pt x="195" y="10"/>
                  </a:cubicBezTo>
                  <a:cubicBezTo>
                    <a:pt x="224" y="10"/>
                    <a:pt x="254" y="7"/>
                    <a:pt x="300" y="7"/>
                  </a:cubicBezTo>
                  <a:cubicBezTo>
                    <a:pt x="201" y="0"/>
                    <a:pt x="102" y="0"/>
                    <a:pt x="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7"/>
            <p:cNvSpPr/>
            <p:nvPr/>
          </p:nvSpPr>
          <p:spPr>
            <a:xfrm>
              <a:off x="3483757" y="2580669"/>
              <a:ext cx="312227" cy="91247"/>
            </a:xfrm>
            <a:custGeom>
              <a:avLst/>
              <a:gdLst/>
              <a:ahLst/>
              <a:cxnLst/>
              <a:rect l="l" t="t" r="r" b="b"/>
              <a:pathLst>
                <a:path w="4746" h="1387" extrusionOk="0">
                  <a:moveTo>
                    <a:pt x="2444" y="0"/>
                  </a:moveTo>
                  <a:cubicBezTo>
                    <a:pt x="1873" y="0"/>
                    <a:pt x="1227" y="33"/>
                    <a:pt x="534" y="152"/>
                  </a:cubicBezTo>
                  <a:cubicBezTo>
                    <a:pt x="0" y="244"/>
                    <a:pt x="3" y="673"/>
                    <a:pt x="3" y="673"/>
                  </a:cubicBezTo>
                  <a:cubicBezTo>
                    <a:pt x="3" y="907"/>
                    <a:pt x="53" y="1135"/>
                    <a:pt x="142" y="1336"/>
                  </a:cubicBezTo>
                  <a:cubicBezTo>
                    <a:pt x="670" y="1367"/>
                    <a:pt x="1239" y="1386"/>
                    <a:pt x="1841" y="1386"/>
                  </a:cubicBezTo>
                  <a:cubicBezTo>
                    <a:pt x="2686" y="1386"/>
                    <a:pt x="3596" y="1349"/>
                    <a:pt x="4554" y="1257"/>
                  </a:cubicBezTo>
                  <a:cubicBezTo>
                    <a:pt x="4653" y="1039"/>
                    <a:pt x="4706" y="792"/>
                    <a:pt x="4706" y="528"/>
                  </a:cubicBezTo>
                  <a:cubicBezTo>
                    <a:pt x="4706" y="528"/>
                    <a:pt x="4746" y="60"/>
                    <a:pt x="4185" y="60"/>
                  </a:cubicBezTo>
                  <a:cubicBezTo>
                    <a:pt x="3839" y="60"/>
                    <a:pt x="3344" y="17"/>
                    <a:pt x="2744" y="3"/>
                  </a:cubicBezTo>
                  <a:cubicBezTo>
                    <a:pt x="2701" y="3"/>
                    <a:pt x="2665" y="10"/>
                    <a:pt x="2635" y="10"/>
                  </a:cubicBezTo>
                  <a:cubicBezTo>
                    <a:pt x="2592" y="3"/>
                    <a:pt x="2526" y="3"/>
                    <a:pt x="244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7"/>
            <p:cNvSpPr/>
            <p:nvPr/>
          </p:nvSpPr>
          <p:spPr>
            <a:xfrm>
              <a:off x="3503230" y="2682640"/>
              <a:ext cx="269137" cy="51709"/>
            </a:xfrm>
            <a:custGeom>
              <a:avLst/>
              <a:gdLst/>
              <a:ahLst/>
              <a:cxnLst/>
              <a:rect l="l" t="t" r="r" b="b"/>
              <a:pathLst>
                <a:path w="4091" h="786" extrusionOk="0">
                  <a:moveTo>
                    <a:pt x="4090" y="0"/>
                  </a:moveTo>
                  <a:lnTo>
                    <a:pt x="4090" y="0"/>
                  </a:lnTo>
                  <a:cubicBezTo>
                    <a:pt x="3259" y="76"/>
                    <a:pt x="2418" y="112"/>
                    <a:pt x="1577" y="112"/>
                  </a:cubicBezTo>
                  <a:cubicBezTo>
                    <a:pt x="1056" y="109"/>
                    <a:pt x="528" y="92"/>
                    <a:pt x="1" y="66"/>
                  </a:cubicBezTo>
                  <a:lnTo>
                    <a:pt x="1" y="66"/>
                  </a:lnTo>
                  <a:cubicBezTo>
                    <a:pt x="301" y="501"/>
                    <a:pt x="799" y="785"/>
                    <a:pt x="1363" y="785"/>
                  </a:cubicBezTo>
                  <a:lnTo>
                    <a:pt x="2481" y="785"/>
                  </a:lnTo>
                  <a:cubicBezTo>
                    <a:pt x="3150" y="785"/>
                    <a:pt x="3744" y="488"/>
                    <a:pt x="409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7"/>
            <p:cNvSpPr/>
            <p:nvPr/>
          </p:nvSpPr>
          <p:spPr>
            <a:xfrm>
              <a:off x="3493033" y="2663101"/>
              <a:ext cx="290583" cy="26710"/>
            </a:xfrm>
            <a:custGeom>
              <a:avLst/>
              <a:gdLst/>
              <a:ahLst/>
              <a:cxnLst/>
              <a:rect l="l" t="t" r="r" b="b"/>
              <a:pathLst>
                <a:path w="4417" h="406" extrusionOk="0">
                  <a:moveTo>
                    <a:pt x="4417" y="0"/>
                  </a:moveTo>
                  <a:cubicBezTo>
                    <a:pt x="3450" y="95"/>
                    <a:pt x="2535" y="133"/>
                    <a:pt x="1688" y="133"/>
                  </a:cubicBezTo>
                  <a:cubicBezTo>
                    <a:pt x="1091" y="133"/>
                    <a:pt x="526" y="114"/>
                    <a:pt x="1" y="83"/>
                  </a:cubicBezTo>
                  <a:lnTo>
                    <a:pt x="1" y="83"/>
                  </a:lnTo>
                  <a:cubicBezTo>
                    <a:pt x="44" y="182"/>
                    <a:pt x="96" y="277"/>
                    <a:pt x="159" y="363"/>
                  </a:cubicBezTo>
                  <a:cubicBezTo>
                    <a:pt x="687" y="393"/>
                    <a:pt x="1214" y="406"/>
                    <a:pt x="1739" y="406"/>
                  </a:cubicBezTo>
                  <a:cubicBezTo>
                    <a:pt x="2583" y="406"/>
                    <a:pt x="3421" y="366"/>
                    <a:pt x="4248" y="294"/>
                  </a:cubicBezTo>
                  <a:cubicBezTo>
                    <a:pt x="4314" y="202"/>
                    <a:pt x="4367" y="106"/>
                    <a:pt x="441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7"/>
            <p:cNvSpPr/>
            <p:nvPr/>
          </p:nvSpPr>
          <p:spPr>
            <a:xfrm>
              <a:off x="3116661" y="2870070"/>
              <a:ext cx="220257" cy="100918"/>
            </a:xfrm>
            <a:custGeom>
              <a:avLst/>
              <a:gdLst/>
              <a:ahLst/>
              <a:cxnLst/>
              <a:rect l="l" t="t" r="r" b="b"/>
              <a:pathLst>
                <a:path w="3348" h="1534" extrusionOk="0">
                  <a:moveTo>
                    <a:pt x="485" y="0"/>
                  </a:moveTo>
                  <a:cubicBezTo>
                    <a:pt x="442" y="10"/>
                    <a:pt x="402" y="33"/>
                    <a:pt x="373" y="70"/>
                  </a:cubicBezTo>
                  <a:cubicBezTo>
                    <a:pt x="373" y="70"/>
                    <a:pt x="0" y="456"/>
                    <a:pt x="257" y="594"/>
                  </a:cubicBezTo>
                  <a:cubicBezTo>
                    <a:pt x="670" y="825"/>
                    <a:pt x="1877" y="1511"/>
                    <a:pt x="3262" y="1534"/>
                  </a:cubicBezTo>
                  <a:cubicBezTo>
                    <a:pt x="3291" y="1534"/>
                    <a:pt x="3318" y="1527"/>
                    <a:pt x="3344" y="1514"/>
                  </a:cubicBezTo>
                  <a:lnTo>
                    <a:pt x="3347" y="1448"/>
                  </a:lnTo>
                  <a:lnTo>
                    <a:pt x="3347" y="1448"/>
                  </a:lnTo>
                  <a:cubicBezTo>
                    <a:pt x="3312" y="1450"/>
                    <a:pt x="3277" y="1451"/>
                    <a:pt x="3241" y="1451"/>
                  </a:cubicBezTo>
                  <a:cubicBezTo>
                    <a:pt x="1899" y="1451"/>
                    <a:pt x="475" y="30"/>
                    <a:pt x="475" y="30"/>
                  </a:cubicBezTo>
                  <a:cubicBezTo>
                    <a:pt x="475" y="30"/>
                    <a:pt x="478" y="17"/>
                    <a:pt x="485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37"/>
            <p:cNvSpPr/>
            <p:nvPr/>
          </p:nvSpPr>
          <p:spPr>
            <a:xfrm>
              <a:off x="3147910" y="2869872"/>
              <a:ext cx="195060" cy="99602"/>
            </a:xfrm>
            <a:custGeom>
              <a:avLst/>
              <a:gdLst/>
              <a:ahLst/>
              <a:cxnLst/>
              <a:rect l="l" t="t" r="r" b="b"/>
              <a:pathLst>
                <a:path w="2965" h="1514" extrusionOk="0">
                  <a:moveTo>
                    <a:pt x="45" y="0"/>
                  </a:moveTo>
                  <a:cubicBezTo>
                    <a:pt x="33" y="0"/>
                    <a:pt x="21" y="2"/>
                    <a:pt x="10" y="3"/>
                  </a:cubicBezTo>
                  <a:cubicBezTo>
                    <a:pt x="3" y="23"/>
                    <a:pt x="0" y="33"/>
                    <a:pt x="0" y="33"/>
                  </a:cubicBezTo>
                  <a:cubicBezTo>
                    <a:pt x="0" y="33"/>
                    <a:pt x="1418" y="1451"/>
                    <a:pt x="2758" y="1451"/>
                  </a:cubicBezTo>
                  <a:cubicBezTo>
                    <a:pt x="2796" y="1451"/>
                    <a:pt x="2834" y="1450"/>
                    <a:pt x="2872" y="1448"/>
                  </a:cubicBezTo>
                  <a:lnTo>
                    <a:pt x="2872" y="1448"/>
                  </a:lnTo>
                  <a:lnTo>
                    <a:pt x="2869" y="1514"/>
                  </a:lnTo>
                  <a:cubicBezTo>
                    <a:pt x="2928" y="1484"/>
                    <a:pt x="2965" y="1425"/>
                    <a:pt x="2961" y="1359"/>
                  </a:cubicBezTo>
                  <a:lnTo>
                    <a:pt x="2952" y="1042"/>
                  </a:lnTo>
                  <a:cubicBezTo>
                    <a:pt x="2952" y="953"/>
                    <a:pt x="2872" y="877"/>
                    <a:pt x="2783" y="877"/>
                  </a:cubicBezTo>
                  <a:cubicBezTo>
                    <a:pt x="1593" y="854"/>
                    <a:pt x="478" y="244"/>
                    <a:pt x="129" y="23"/>
                  </a:cubicBezTo>
                  <a:cubicBezTo>
                    <a:pt x="103" y="7"/>
                    <a:pt x="74" y="0"/>
                    <a:pt x="45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37"/>
            <p:cNvSpPr/>
            <p:nvPr/>
          </p:nvSpPr>
          <p:spPr>
            <a:xfrm>
              <a:off x="3972561" y="2870070"/>
              <a:ext cx="219138" cy="100721"/>
            </a:xfrm>
            <a:custGeom>
              <a:avLst/>
              <a:gdLst/>
              <a:ahLst/>
              <a:cxnLst/>
              <a:rect l="l" t="t" r="r" b="b"/>
              <a:pathLst>
                <a:path w="3331" h="1531" extrusionOk="0">
                  <a:moveTo>
                    <a:pt x="2866" y="0"/>
                  </a:moveTo>
                  <a:lnTo>
                    <a:pt x="2866" y="0"/>
                  </a:lnTo>
                  <a:cubicBezTo>
                    <a:pt x="2869" y="17"/>
                    <a:pt x="2876" y="30"/>
                    <a:pt x="2876" y="30"/>
                  </a:cubicBezTo>
                  <a:cubicBezTo>
                    <a:pt x="2876" y="30"/>
                    <a:pt x="1451" y="1448"/>
                    <a:pt x="111" y="1448"/>
                  </a:cubicBezTo>
                  <a:cubicBezTo>
                    <a:pt x="74" y="1448"/>
                    <a:pt x="37" y="1447"/>
                    <a:pt x="0" y="1445"/>
                  </a:cubicBezTo>
                  <a:lnTo>
                    <a:pt x="0" y="1445"/>
                  </a:lnTo>
                  <a:lnTo>
                    <a:pt x="7" y="1517"/>
                  </a:lnTo>
                  <a:cubicBezTo>
                    <a:pt x="26" y="1527"/>
                    <a:pt x="46" y="1531"/>
                    <a:pt x="73" y="1531"/>
                  </a:cubicBezTo>
                  <a:cubicBezTo>
                    <a:pt x="1458" y="1511"/>
                    <a:pt x="2665" y="822"/>
                    <a:pt x="3077" y="591"/>
                  </a:cubicBezTo>
                  <a:cubicBezTo>
                    <a:pt x="3331" y="446"/>
                    <a:pt x="2961" y="66"/>
                    <a:pt x="2961" y="66"/>
                  </a:cubicBezTo>
                  <a:cubicBezTo>
                    <a:pt x="2935" y="33"/>
                    <a:pt x="2902" y="14"/>
                    <a:pt x="2866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7"/>
            <p:cNvSpPr/>
            <p:nvPr/>
          </p:nvSpPr>
          <p:spPr>
            <a:xfrm>
              <a:off x="3965785" y="2869675"/>
              <a:ext cx="195981" cy="100458"/>
            </a:xfrm>
            <a:custGeom>
              <a:avLst/>
              <a:gdLst/>
              <a:ahLst/>
              <a:cxnLst/>
              <a:rect l="l" t="t" r="r" b="b"/>
              <a:pathLst>
                <a:path w="2979" h="1527" extrusionOk="0">
                  <a:moveTo>
                    <a:pt x="2918" y="1"/>
                  </a:moveTo>
                  <a:cubicBezTo>
                    <a:pt x="2889" y="1"/>
                    <a:pt x="2861" y="10"/>
                    <a:pt x="2834" y="26"/>
                  </a:cubicBezTo>
                  <a:cubicBezTo>
                    <a:pt x="2484" y="247"/>
                    <a:pt x="1369" y="857"/>
                    <a:pt x="179" y="880"/>
                  </a:cubicBezTo>
                  <a:cubicBezTo>
                    <a:pt x="87" y="880"/>
                    <a:pt x="11" y="956"/>
                    <a:pt x="11" y="1045"/>
                  </a:cubicBezTo>
                  <a:lnTo>
                    <a:pt x="1" y="1362"/>
                  </a:lnTo>
                  <a:cubicBezTo>
                    <a:pt x="1" y="1438"/>
                    <a:pt x="44" y="1500"/>
                    <a:pt x="110" y="1527"/>
                  </a:cubicBezTo>
                  <a:lnTo>
                    <a:pt x="103" y="1454"/>
                  </a:lnTo>
                  <a:lnTo>
                    <a:pt x="103" y="1454"/>
                  </a:lnTo>
                  <a:cubicBezTo>
                    <a:pt x="140" y="1456"/>
                    <a:pt x="177" y="1458"/>
                    <a:pt x="214" y="1458"/>
                  </a:cubicBezTo>
                  <a:cubicBezTo>
                    <a:pt x="1558" y="1458"/>
                    <a:pt x="2979" y="39"/>
                    <a:pt x="2979" y="39"/>
                  </a:cubicBezTo>
                  <a:cubicBezTo>
                    <a:pt x="2979" y="39"/>
                    <a:pt x="2972" y="33"/>
                    <a:pt x="2969" y="10"/>
                  </a:cubicBezTo>
                  <a:cubicBezTo>
                    <a:pt x="2952" y="4"/>
                    <a:pt x="2935" y="1"/>
                    <a:pt x="291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37"/>
            <p:cNvSpPr/>
            <p:nvPr/>
          </p:nvSpPr>
          <p:spPr>
            <a:xfrm>
              <a:off x="3180607" y="2404686"/>
              <a:ext cx="283873" cy="148482"/>
            </a:xfrm>
            <a:custGeom>
              <a:avLst/>
              <a:gdLst/>
              <a:ahLst/>
              <a:cxnLst/>
              <a:rect l="l" t="t" r="r" b="b"/>
              <a:pathLst>
                <a:path w="4315" h="2257" extrusionOk="0">
                  <a:moveTo>
                    <a:pt x="67" y="1"/>
                  </a:moveTo>
                  <a:lnTo>
                    <a:pt x="1" y="14"/>
                  </a:lnTo>
                  <a:cubicBezTo>
                    <a:pt x="199" y="904"/>
                    <a:pt x="849" y="1679"/>
                    <a:pt x="1689" y="2032"/>
                  </a:cubicBezTo>
                  <a:cubicBezTo>
                    <a:pt x="2042" y="2181"/>
                    <a:pt x="2422" y="2256"/>
                    <a:pt x="2804" y="2256"/>
                  </a:cubicBezTo>
                  <a:cubicBezTo>
                    <a:pt x="3332" y="2256"/>
                    <a:pt x="3859" y="2111"/>
                    <a:pt x="4315" y="1844"/>
                  </a:cubicBezTo>
                  <a:lnTo>
                    <a:pt x="4282" y="1785"/>
                  </a:lnTo>
                  <a:cubicBezTo>
                    <a:pt x="3842" y="2056"/>
                    <a:pt x="3325" y="2194"/>
                    <a:pt x="2809" y="2194"/>
                  </a:cubicBezTo>
                  <a:cubicBezTo>
                    <a:pt x="2435" y="2194"/>
                    <a:pt x="2061" y="2122"/>
                    <a:pt x="1716" y="1976"/>
                  </a:cubicBezTo>
                  <a:cubicBezTo>
                    <a:pt x="891" y="1630"/>
                    <a:pt x="262" y="871"/>
                    <a:pt x="67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37"/>
            <p:cNvSpPr/>
            <p:nvPr/>
          </p:nvSpPr>
          <p:spPr>
            <a:xfrm>
              <a:off x="3529743" y="2333109"/>
              <a:ext cx="216967" cy="358016"/>
            </a:xfrm>
            <a:custGeom>
              <a:avLst/>
              <a:gdLst/>
              <a:ahLst/>
              <a:cxnLst/>
              <a:rect l="l" t="t" r="r" b="b"/>
              <a:pathLst>
                <a:path w="3298" h="5442" extrusionOk="0">
                  <a:moveTo>
                    <a:pt x="1603" y="0"/>
                  </a:moveTo>
                  <a:cubicBezTo>
                    <a:pt x="719" y="0"/>
                    <a:pt x="0" y="719"/>
                    <a:pt x="0" y="1603"/>
                  </a:cubicBezTo>
                  <a:lnTo>
                    <a:pt x="0" y="4274"/>
                  </a:lnTo>
                  <a:cubicBezTo>
                    <a:pt x="0" y="5161"/>
                    <a:pt x="719" y="5442"/>
                    <a:pt x="1603" y="5442"/>
                  </a:cubicBezTo>
                  <a:lnTo>
                    <a:pt x="1695" y="5442"/>
                  </a:lnTo>
                  <a:cubicBezTo>
                    <a:pt x="2579" y="5442"/>
                    <a:pt x="3298" y="5161"/>
                    <a:pt x="3298" y="4274"/>
                  </a:cubicBezTo>
                  <a:lnTo>
                    <a:pt x="3298" y="1603"/>
                  </a:lnTo>
                  <a:cubicBezTo>
                    <a:pt x="3298" y="719"/>
                    <a:pt x="2579" y="0"/>
                    <a:pt x="1695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7"/>
            <p:cNvSpPr/>
            <p:nvPr/>
          </p:nvSpPr>
          <p:spPr>
            <a:xfrm>
              <a:off x="3529743" y="2333109"/>
              <a:ext cx="216967" cy="245256"/>
            </a:xfrm>
            <a:custGeom>
              <a:avLst/>
              <a:gdLst/>
              <a:ahLst/>
              <a:cxnLst/>
              <a:rect l="l" t="t" r="r" b="b"/>
              <a:pathLst>
                <a:path w="3298" h="3728" extrusionOk="0">
                  <a:moveTo>
                    <a:pt x="1603" y="0"/>
                  </a:moveTo>
                  <a:cubicBezTo>
                    <a:pt x="719" y="0"/>
                    <a:pt x="0" y="719"/>
                    <a:pt x="0" y="1603"/>
                  </a:cubicBezTo>
                  <a:lnTo>
                    <a:pt x="0" y="3654"/>
                  </a:lnTo>
                  <a:cubicBezTo>
                    <a:pt x="275" y="3695"/>
                    <a:pt x="618" y="3728"/>
                    <a:pt x="1018" y="3728"/>
                  </a:cubicBezTo>
                  <a:cubicBezTo>
                    <a:pt x="1648" y="3728"/>
                    <a:pt x="2422" y="3647"/>
                    <a:pt x="3298" y="3391"/>
                  </a:cubicBezTo>
                  <a:lnTo>
                    <a:pt x="3298" y="1603"/>
                  </a:lnTo>
                  <a:cubicBezTo>
                    <a:pt x="3298" y="719"/>
                    <a:pt x="2582" y="0"/>
                    <a:pt x="1695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7"/>
            <p:cNvSpPr/>
            <p:nvPr/>
          </p:nvSpPr>
          <p:spPr>
            <a:xfrm>
              <a:off x="2964757" y="2196928"/>
              <a:ext cx="298412" cy="293675"/>
            </a:xfrm>
            <a:custGeom>
              <a:avLst/>
              <a:gdLst/>
              <a:ahLst/>
              <a:cxnLst/>
              <a:rect l="l" t="t" r="r" b="b"/>
              <a:pathLst>
                <a:path w="4536" h="4464" extrusionOk="0">
                  <a:moveTo>
                    <a:pt x="2273" y="0"/>
                  </a:moveTo>
                  <a:cubicBezTo>
                    <a:pt x="2239" y="0"/>
                    <a:pt x="2205" y="1"/>
                    <a:pt x="2171" y="3"/>
                  </a:cubicBezTo>
                  <a:cubicBezTo>
                    <a:pt x="950" y="59"/>
                    <a:pt x="1" y="1098"/>
                    <a:pt x="53" y="2331"/>
                  </a:cubicBezTo>
                  <a:cubicBezTo>
                    <a:pt x="108" y="3532"/>
                    <a:pt x="1091" y="4463"/>
                    <a:pt x="2271" y="4463"/>
                  </a:cubicBezTo>
                  <a:cubicBezTo>
                    <a:pt x="2304" y="4463"/>
                    <a:pt x="2336" y="4463"/>
                    <a:pt x="2368" y="4461"/>
                  </a:cubicBezTo>
                  <a:cubicBezTo>
                    <a:pt x="3589" y="4402"/>
                    <a:pt x="4535" y="3366"/>
                    <a:pt x="4482" y="2133"/>
                  </a:cubicBezTo>
                  <a:cubicBezTo>
                    <a:pt x="4431" y="934"/>
                    <a:pt x="3451" y="0"/>
                    <a:pt x="2273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7"/>
            <p:cNvSpPr/>
            <p:nvPr/>
          </p:nvSpPr>
          <p:spPr>
            <a:xfrm>
              <a:off x="4033283" y="1926211"/>
              <a:ext cx="311175" cy="274268"/>
            </a:xfrm>
            <a:custGeom>
              <a:avLst/>
              <a:gdLst/>
              <a:ahLst/>
              <a:cxnLst/>
              <a:rect l="l" t="t" r="r" b="b"/>
              <a:pathLst>
                <a:path w="4730" h="4169" extrusionOk="0">
                  <a:moveTo>
                    <a:pt x="2350" y="1"/>
                  </a:moveTo>
                  <a:cubicBezTo>
                    <a:pt x="2044" y="1"/>
                    <a:pt x="1734" y="69"/>
                    <a:pt x="1442" y="213"/>
                  </a:cubicBezTo>
                  <a:cubicBezTo>
                    <a:pt x="416" y="721"/>
                    <a:pt x="0" y="1967"/>
                    <a:pt x="508" y="3000"/>
                  </a:cubicBezTo>
                  <a:cubicBezTo>
                    <a:pt x="874" y="3740"/>
                    <a:pt x="1613" y="4168"/>
                    <a:pt x="2380" y="4168"/>
                  </a:cubicBezTo>
                  <a:cubicBezTo>
                    <a:pt x="2685" y="4168"/>
                    <a:pt x="2996" y="4100"/>
                    <a:pt x="3288" y="3956"/>
                  </a:cubicBezTo>
                  <a:cubicBezTo>
                    <a:pt x="4314" y="3448"/>
                    <a:pt x="4729" y="2202"/>
                    <a:pt x="4222" y="1169"/>
                  </a:cubicBezTo>
                  <a:cubicBezTo>
                    <a:pt x="3856" y="429"/>
                    <a:pt x="3117" y="1"/>
                    <a:pt x="2350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7"/>
            <p:cNvSpPr/>
            <p:nvPr/>
          </p:nvSpPr>
          <p:spPr>
            <a:xfrm>
              <a:off x="3071267" y="1505037"/>
              <a:ext cx="1113256" cy="1097928"/>
            </a:xfrm>
            <a:custGeom>
              <a:avLst/>
              <a:gdLst/>
              <a:ahLst/>
              <a:cxnLst/>
              <a:rect l="l" t="t" r="r" b="b"/>
              <a:pathLst>
                <a:path w="16922" h="16689" extrusionOk="0">
                  <a:moveTo>
                    <a:pt x="8429" y="1"/>
                  </a:moveTo>
                  <a:cubicBezTo>
                    <a:pt x="8160" y="1"/>
                    <a:pt x="7889" y="15"/>
                    <a:pt x="7616" y="42"/>
                  </a:cubicBezTo>
                  <a:cubicBezTo>
                    <a:pt x="3200" y="504"/>
                    <a:pt x="1" y="4521"/>
                    <a:pt x="469" y="9022"/>
                  </a:cubicBezTo>
                  <a:cubicBezTo>
                    <a:pt x="905" y="13239"/>
                    <a:pt x="3855" y="16689"/>
                    <a:pt x="8473" y="16689"/>
                  </a:cubicBezTo>
                  <a:cubicBezTo>
                    <a:pt x="8785" y="16689"/>
                    <a:pt x="9105" y="16673"/>
                    <a:pt x="9433" y="16640"/>
                  </a:cubicBezTo>
                  <a:cubicBezTo>
                    <a:pt x="14953" y="16096"/>
                    <a:pt x="16922" y="11865"/>
                    <a:pt x="16454" y="7364"/>
                  </a:cubicBezTo>
                  <a:cubicBezTo>
                    <a:pt x="16017" y="3147"/>
                    <a:pt x="12508" y="1"/>
                    <a:pt x="8429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7"/>
            <p:cNvSpPr/>
            <p:nvPr/>
          </p:nvSpPr>
          <p:spPr>
            <a:xfrm>
              <a:off x="3293696" y="2436791"/>
              <a:ext cx="116575" cy="76050"/>
            </a:xfrm>
            <a:custGeom>
              <a:avLst/>
              <a:gdLst/>
              <a:ahLst/>
              <a:cxnLst/>
              <a:rect l="l" t="t" r="r" b="b"/>
              <a:pathLst>
                <a:path w="1772" h="1156" extrusionOk="0">
                  <a:moveTo>
                    <a:pt x="10" y="1"/>
                  </a:moveTo>
                  <a:cubicBezTo>
                    <a:pt x="0" y="4"/>
                    <a:pt x="0" y="7"/>
                    <a:pt x="0" y="11"/>
                  </a:cubicBezTo>
                  <a:cubicBezTo>
                    <a:pt x="46" y="199"/>
                    <a:pt x="129" y="373"/>
                    <a:pt x="241" y="532"/>
                  </a:cubicBezTo>
                  <a:cubicBezTo>
                    <a:pt x="353" y="683"/>
                    <a:pt x="492" y="819"/>
                    <a:pt x="656" y="921"/>
                  </a:cubicBezTo>
                  <a:cubicBezTo>
                    <a:pt x="898" y="1074"/>
                    <a:pt x="1181" y="1156"/>
                    <a:pt x="1464" y="1156"/>
                  </a:cubicBezTo>
                  <a:cubicBezTo>
                    <a:pt x="1564" y="1156"/>
                    <a:pt x="1663" y="1146"/>
                    <a:pt x="1761" y="1125"/>
                  </a:cubicBezTo>
                  <a:cubicBezTo>
                    <a:pt x="1764" y="1122"/>
                    <a:pt x="1771" y="1115"/>
                    <a:pt x="1771" y="1112"/>
                  </a:cubicBezTo>
                  <a:cubicBezTo>
                    <a:pt x="1764" y="1109"/>
                    <a:pt x="1761" y="1106"/>
                    <a:pt x="1758" y="1106"/>
                  </a:cubicBezTo>
                  <a:cubicBezTo>
                    <a:pt x="1673" y="1120"/>
                    <a:pt x="1587" y="1127"/>
                    <a:pt x="1501" y="1127"/>
                  </a:cubicBezTo>
                  <a:cubicBezTo>
                    <a:pt x="1211" y="1127"/>
                    <a:pt x="924" y="1046"/>
                    <a:pt x="679" y="891"/>
                  </a:cubicBezTo>
                  <a:cubicBezTo>
                    <a:pt x="521" y="786"/>
                    <a:pt x="383" y="660"/>
                    <a:pt x="271" y="505"/>
                  </a:cubicBezTo>
                  <a:cubicBezTo>
                    <a:pt x="158" y="354"/>
                    <a:pt x="73" y="185"/>
                    <a:pt x="20" y="4"/>
                  </a:cubicBezTo>
                  <a:cubicBezTo>
                    <a:pt x="20" y="1"/>
                    <a:pt x="10" y="1"/>
                    <a:pt x="10" y="1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7"/>
            <p:cNvSpPr/>
            <p:nvPr/>
          </p:nvSpPr>
          <p:spPr>
            <a:xfrm>
              <a:off x="3312577" y="2020485"/>
              <a:ext cx="247164" cy="143680"/>
            </a:xfrm>
            <a:custGeom>
              <a:avLst/>
              <a:gdLst/>
              <a:ahLst/>
              <a:cxnLst/>
              <a:rect l="l" t="t" r="r" b="b"/>
              <a:pathLst>
                <a:path w="3757" h="2184" extrusionOk="0">
                  <a:moveTo>
                    <a:pt x="1890" y="0"/>
                  </a:moveTo>
                  <a:cubicBezTo>
                    <a:pt x="944" y="0"/>
                    <a:pt x="22" y="780"/>
                    <a:pt x="3" y="1758"/>
                  </a:cubicBezTo>
                  <a:cubicBezTo>
                    <a:pt x="0" y="1903"/>
                    <a:pt x="13" y="2045"/>
                    <a:pt x="40" y="2183"/>
                  </a:cubicBezTo>
                  <a:cubicBezTo>
                    <a:pt x="154" y="993"/>
                    <a:pt x="1046" y="343"/>
                    <a:pt x="1938" y="343"/>
                  </a:cubicBezTo>
                  <a:cubicBezTo>
                    <a:pt x="2719" y="343"/>
                    <a:pt x="3499" y="841"/>
                    <a:pt x="3756" y="1910"/>
                  </a:cubicBezTo>
                  <a:cubicBezTo>
                    <a:pt x="3730" y="927"/>
                    <a:pt x="3021" y="69"/>
                    <a:pt x="1999" y="4"/>
                  </a:cubicBezTo>
                  <a:cubicBezTo>
                    <a:pt x="1962" y="1"/>
                    <a:pt x="1926" y="0"/>
                    <a:pt x="18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7"/>
            <p:cNvSpPr/>
            <p:nvPr/>
          </p:nvSpPr>
          <p:spPr>
            <a:xfrm>
              <a:off x="3315340" y="2043051"/>
              <a:ext cx="244598" cy="224796"/>
            </a:xfrm>
            <a:custGeom>
              <a:avLst/>
              <a:gdLst/>
              <a:ahLst/>
              <a:cxnLst/>
              <a:rect l="l" t="t" r="r" b="b"/>
              <a:pathLst>
                <a:path w="3718" h="3417" extrusionOk="0">
                  <a:moveTo>
                    <a:pt x="1897" y="0"/>
                  </a:moveTo>
                  <a:cubicBezTo>
                    <a:pt x="1005" y="0"/>
                    <a:pt x="113" y="650"/>
                    <a:pt x="1" y="1840"/>
                  </a:cubicBezTo>
                  <a:cubicBezTo>
                    <a:pt x="159" y="2675"/>
                    <a:pt x="819" y="3354"/>
                    <a:pt x="1722" y="3413"/>
                  </a:cubicBezTo>
                  <a:cubicBezTo>
                    <a:pt x="1757" y="3416"/>
                    <a:pt x="1791" y="3417"/>
                    <a:pt x="1825" y="3417"/>
                  </a:cubicBezTo>
                  <a:cubicBezTo>
                    <a:pt x="2770" y="3417"/>
                    <a:pt x="3695" y="2639"/>
                    <a:pt x="3718" y="1656"/>
                  </a:cubicBezTo>
                  <a:lnTo>
                    <a:pt x="3718" y="1567"/>
                  </a:lnTo>
                  <a:cubicBezTo>
                    <a:pt x="3459" y="498"/>
                    <a:pt x="2678" y="0"/>
                    <a:pt x="1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7"/>
            <p:cNvSpPr/>
            <p:nvPr/>
          </p:nvSpPr>
          <p:spPr>
            <a:xfrm>
              <a:off x="3711975" y="1979039"/>
              <a:ext cx="247164" cy="143680"/>
            </a:xfrm>
            <a:custGeom>
              <a:avLst/>
              <a:gdLst/>
              <a:ahLst/>
              <a:cxnLst/>
              <a:rect l="l" t="t" r="r" b="b"/>
              <a:pathLst>
                <a:path w="3757" h="2184" extrusionOk="0">
                  <a:moveTo>
                    <a:pt x="1891" y="0"/>
                  </a:moveTo>
                  <a:cubicBezTo>
                    <a:pt x="948" y="0"/>
                    <a:pt x="26" y="780"/>
                    <a:pt x="4" y="1758"/>
                  </a:cubicBezTo>
                  <a:cubicBezTo>
                    <a:pt x="0" y="1903"/>
                    <a:pt x="14" y="2045"/>
                    <a:pt x="43" y="2183"/>
                  </a:cubicBezTo>
                  <a:cubicBezTo>
                    <a:pt x="158" y="993"/>
                    <a:pt x="1051" y="343"/>
                    <a:pt x="1942" y="343"/>
                  </a:cubicBezTo>
                  <a:cubicBezTo>
                    <a:pt x="2722" y="343"/>
                    <a:pt x="3501" y="840"/>
                    <a:pt x="3757" y="1906"/>
                  </a:cubicBezTo>
                  <a:cubicBezTo>
                    <a:pt x="3730" y="927"/>
                    <a:pt x="3021" y="70"/>
                    <a:pt x="1999" y="4"/>
                  </a:cubicBezTo>
                  <a:cubicBezTo>
                    <a:pt x="1963" y="1"/>
                    <a:pt x="1927" y="0"/>
                    <a:pt x="18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7"/>
            <p:cNvSpPr/>
            <p:nvPr/>
          </p:nvSpPr>
          <p:spPr>
            <a:xfrm>
              <a:off x="3715002" y="2001604"/>
              <a:ext cx="244335" cy="224599"/>
            </a:xfrm>
            <a:custGeom>
              <a:avLst/>
              <a:gdLst/>
              <a:ahLst/>
              <a:cxnLst/>
              <a:rect l="l" t="t" r="r" b="b"/>
              <a:pathLst>
                <a:path w="3714" h="3414" extrusionOk="0">
                  <a:moveTo>
                    <a:pt x="1897" y="0"/>
                  </a:moveTo>
                  <a:cubicBezTo>
                    <a:pt x="1005" y="0"/>
                    <a:pt x="113" y="650"/>
                    <a:pt x="1" y="1840"/>
                  </a:cubicBezTo>
                  <a:cubicBezTo>
                    <a:pt x="156" y="2672"/>
                    <a:pt x="815" y="3354"/>
                    <a:pt x="1719" y="3410"/>
                  </a:cubicBezTo>
                  <a:cubicBezTo>
                    <a:pt x="1755" y="3413"/>
                    <a:pt x="1791" y="3414"/>
                    <a:pt x="1827" y="3414"/>
                  </a:cubicBezTo>
                  <a:cubicBezTo>
                    <a:pt x="2773" y="3414"/>
                    <a:pt x="3695" y="2634"/>
                    <a:pt x="3714" y="1656"/>
                  </a:cubicBezTo>
                  <a:lnTo>
                    <a:pt x="3714" y="1563"/>
                  </a:lnTo>
                  <a:cubicBezTo>
                    <a:pt x="3457" y="497"/>
                    <a:pt x="2677" y="0"/>
                    <a:pt x="1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37"/>
            <p:cNvSpPr/>
            <p:nvPr/>
          </p:nvSpPr>
          <p:spPr>
            <a:xfrm>
              <a:off x="3218172" y="2261927"/>
              <a:ext cx="167363" cy="160850"/>
            </a:xfrm>
            <a:custGeom>
              <a:avLst/>
              <a:gdLst/>
              <a:ahLst/>
              <a:cxnLst/>
              <a:rect l="l" t="t" r="r" b="b"/>
              <a:pathLst>
                <a:path w="2544" h="2445" extrusionOk="0">
                  <a:moveTo>
                    <a:pt x="1284" y="1"/>
                  </a:moveTo>
                  <a:cubicBezTo>
                    <a:pt x="695" y="1"/>
                    <a:pt x="114" y="449"/>
                    <a:pt x="57" y="1056"/>
                  </a:cubicBezTo>
                  <a:cubicBezTo>
                    <a:pt x="1" y="1719"/>
                    <a:pt x="426" y="2339"/>
                    <a:pt x="1105" y="2434"/>
                  </a:cubicBezTo>
                  <a:cubicBezTo>
                    <a:pt x="1155" y="2441"/>
                    <a:pt x="1205" y="2444"/>
                    <a:pt x="1255" y="2444"/>
                  </a:cubicBezTo>
                  <a:cubicBezTo>
                    <a:pt x="1841" y="2444"/>
                    <a:pt x="2423" y="1994"/>
                    <a:pt x="2480" y="1386"/>
                  </a:cubicBezTo>
                  <a:cubicBezTo>
                    <a:pt x="2543" y="726"/>
                    <a:pt x="2114" y="106"/>
                    <a:pt x="1435" y="11"/>
                  </a:cubicBezTo>
                  <a:cubicBezTo>
                    <a:pt x="1385" y="4"/>
                    <a:pt x="1334" y="1"/>
                    <a:pt x="1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37"/>
            <p:cNvSpPr/>
            <p:nvPr/>
          </p:nvSpPr>
          <p:spPr>
            <a:xfrm>
              <a:off x="3905918" y="2189231"/>
              <a:ext cx="167363" cy="160850"/>
            </a:xfrm>
            <a:custGeom>
              <a:avLst/>
              <a:gdLst/>
              <a:ahLst/>
              <a:cxnLst/>
              <a:rect l="l" t="t" r="r" b="b"/>
              <a:pathLst>
                <a:path w="2544" h="2445" extrusionOk="0">
                  <a:moveTo>
                    <a:pt x="1284" y="1"/>
                  </a:moveTo>
                  <a:cubicBezTo>
                    <a:pt x="695" y="1"/>
                    <a:pt x="114" y="449"/>
                    <a:pt x="57" y="1056"/>
                  </a:cubicBezTo>
                  <a:cubicBezTo>
                    <a:pt x="1" y="1716"/>
                    <a:pt x="426" y="2339"/>
                    <a:pt x="1105" y="2435"/>
                  </a:cubicBezTo>
                  <a:cubicBezTo>
                    <a:pt x="1155" y="2441"/>
                    <a:pt x="1205" y="2445"/>
                    <a:pt x="1255" y="2445"/>
                  </a:cubicBezTo>
                  <a:cubicBezTo>
                    <a:pt x="1842" y="2445"/>
                    <a:pt x="2426" y="1994"/>
                    <a:pt x="2481" y="1386"/>
                  </a:cubicBezTo>
                  <a:cubicBezTo>
                    <a:pt x="2543" y="726"/>
                    <a:pt x="2114" y="106"/>
                    <a:pt x="1435" y="11"/>
                  </a:cubicBezTo>
                  <a:cubicBezTo>
                    <a:pt x="1385" y="4"/>
                    <a:pt x="1334" y="1"/>
                    <a:pt x="1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7"/>
            <p:cNvSpPr/>
            <p:nvPr/>
          </p:nvSpPr>
          <p:spPr>
            <a:xfrm>
              <a:off x="3563163" y="2222322"/>
              <a:ext cx="174600" cy="78353"/>
            </a:xfrm>
            <a:custGeom>
              <a:avLst/>
              <a:gdLst/>
              <a:ahLst/>
              <a:cxnLst/>
              <a:rect l="l" t="t" r="r" b="b"/>
              <a:pathLst>
                <a:path w="2654" h="1191" extrusionOk="0">
                  <a:moveTo>
                    <a:pt x="1342" y="1"/>
                  </a:moveTo>
                  <a:cubicBezTo>
                    <a:pt x="1323" y="1"/>
                    <a:pt x="1303" y="1"/>
                    <a:pt x="1283" y="2"/>
                  </a:cubicBezTo>
                  <a:cubicBezTo>
                    <a:pt x="712" y="32"/>
                    <a:pt x="300" y="477"/>
                    <a:pt x="59" y="959"/>
                  </a:cubicBezTo>
                  <a:cubicBezTo>
                    <a:pt x="1" y="1081"/>
                    <a:pt x="106" y="1190"/>
                    <a:pt x="206" y="1190"/>
                  </a:cubicBezTo>
                  <a:cubicBezTo>
                    <a:pt x="253" y="1190"/>
                    <a:pt x="298" y="1167"/>
                    <a:pt x="327" y="1111"/>
                  </a:cubicBezTo>
                  <a:cubicBezTo>
                    <a:pt x="514" y="731"/>
                    <a:pt x="828" y="332"/>
                    <a:pt x="1286" y="306"/>
                  </a:cubicBezTo>
                  <a:cubicBezTo>
                    <a:pt x="1301" y="305"/>
                    <a:pt x="1317" y="305"/>
                    <a:pt x="1332" y="305"/>
                  </a:cubicBezTo>
                  <a:cubicBezTo>
                    <a:pt x="1743" y="305"/>
                    <a:pt x="2086" y="605"/>
                    <a:pt x="2312" y="926"/>
                  </a:cubicBezTo>
                  <a:cubicBezTo>
                    <a:pt x="2346" y="975"/>
                    <a:pt x="2393" y="995"/>
                    <a:pt x="2440" y="995"/>
                  </a:cubicBezTo>
                  <a:cubicBezTo>
                    <a:pt x="2549" y="995"/>
                    <a:pt x="2654" y="887"/>
                    <a:pt x="2576" y="774"/>
                  </a:cubicBezTo>
                  <a:cubicBezTo>
                    <a:pt x="2290" y="368"/>
                    <a:pt x="1857" y="1"/>
                    <a:pt x="1342" y="1"/>
                  </a:cubicBezTo>
                  <a:close/>
                </a:path>
              </a:pathLst>
            </a:custGeom>
            <a:solidFill>
              <a:srgbClr val="382940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37"/>
            <p:cNvSpPr/>
            <p:nvPr/>
          </p:nvSpPr>
          <p:spPr>
            <a:xfrm>
              <a:off x="3462442" y="2319491"/>
              <a:ext cx="393278" cy="84800"/>
            </a:xfrm>
            <a:custGeom>
              <a:avLst/>
              <a:gdLst/>
              <a:ahLst/>
              <a:cxnLst/>
              <a:rect l="l" t="t" r="r" b="b"/>
              <a:pathLst>
                <a:path w="5978" h="1289" extrusionOk="0">
                  <a:moveTo>
                    <a:pt x="5752" y="1"/>
                  </a:moveTo>
                  <a:cubicBezTo>
                    <a:pt x="5723" y="1"/>
                    <a:pt x="5693" y="10"/>
                    <a:pt x="5663" y="33"/>
                  </a:cubicBezTo>
                  <a:cubicBezTo>
                    <a:pt x="4751" y="716"/>
                    <a:pt x="3655" y="987"/>
                    <a:pt x="2544" y="987"/>
                  </a:cubicBezTo>
                  <a:cubicBezTo>
                    <a:pt x="1784" y="987"/>
                    <a:pt x="1016" y="860"/>
                    <a:pt x="294" y="653"/>
                  </a:cubicBezTo>
                  <a:cubicBezTo>
                    <a:pt x="279" y="648"/>
                    <a:pt x="263" y="646"/>
                    <a:pt x="249" y="646"/>
                  </a:cubicBezTo>
                  <a:cubicBezTo>
                    <a:pt x="91" y="646"/>
                    <a:pt x="1" y="885"/>
                    <a:pt x="176" y="933"/>
                  </a:cubicBezTo>
                  <a:cubicBezTo>
                    <a:pt x="941" y="1154"/>
                    <a:pt x="1751" y="1288"/>
                    <a:pt x="2553" y="1288"/>
                  </a:cubicBezTo>
                  <a:cubicBezTo>
                    <a:pt x="3725" y="1288"/>
                    <a:pt x="4880" y="1001"/>
                    <a:pt x="5851" y="277"/>
                  </a:cubicBezTo>
                  <a:cubicBezTo>
                    <a:pt x="5977" y="180"/>
                    <a:pt x="5879" y="1"/>
                    <a:pt x="5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37"/>
            <p:cNvSpPr/>
            <p:nvPr/>
          </p:nvSpPr>
          <p:spPr>
            <a:xfrm>
              <a:off x="3733751" y="1901212"/>
              <a:ext cx="193284" cy="48551"/>
            </a:xfrm>
            <a:custGeom>
              <a:avLst/>
              <a:gdLst/>
              <a:ahLst/>
              <a:cxnLst/>
              <a:rect l="l" t="t" r="r" b="b"/>
              <a:pathLst>
                <a:path w="2938" h="738" extrusionOk="0">
                  <a:moveTo>
                    <a:pt x="1682" y="0"/>
                  </a:moveTo>
                  <a:cubicBezTo>
                    <a:pt x="1150" y="0"/>
                    <a:pt x="616" y="170"/>
                    <a:pt x="148" y="451"/>
                  </a:cubicBezTo>
                  <a:cubicBezTo>
                    <a:pt x="0" y="540"/>
                    <a:pt x="92" y="737"/>
                    <a:pt x="225" y="737"/>
                  </a:cubicBezTo>
                  <a:cubicBezTo>
                    <a:pt x="250" y="737"/>
                    <a:pt x="276" y="731"/>
                    <a:pt x="303" y="715"/>
                  </a:cubicBezTo>
                  <a:cubicBezTo>
                    <a:pt x="724" y="464"/>
                    <a:pt x="1206" y="306"/>
                    <a:pt x="1685" y="306"/>
                  </a:cubicBezTo>
                  <a:cubicBezTo>
                    <a:pt x="2012" y="306"/>
                    <a:pt x="2337" y="380"/>
                    <a:pt x="2641" y="547"/>
                  </a:cubicBezTo>
                  <a:cubicBezTo>
                    <a:pt x="2667" y="561"/>
                    <a:pt x="2692" y="567"/>
                    <a:pt x="2716" y="567"/>
                  </a:cubicBezTo>
                  <a:cubicBezTo>
                    <a:pt x="2852" y="567"/>
                    <a:pt x="2938" y="361"/>
                    <a:pt x="2789" y="280"/>
                  </a:cubicBezTo>
                  <a:cubicBezTo>
                    <a:pt x="2438" y="86"/>
                    <a:pt x="2061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37"/>
            <p:cNvSpPr/>
            <p:nvPr/>
          </p:nvSpPr>
          <p:spPr>
            <a:xfrm>
              <a:off x="3327116" y="1952855"/>
              <a:ext cx="196244" cy="61314"/>
            </a:xfrm>
            <a:custGeom>
              <a:avLst/>
              <a:gdLst/>
              <a:ahLst/>
              <a:cxnLst/>
              <a:rect l="l" t="t" r="r" b="b"/>
              <a:pathLst>
                <a:path w="2983" h="932" extrusionOk="0">
                  <a:moveTo>
                    <a:pt x="1767" y="0"/>
                  </a:moveTo>
                  <a:cubicBezTo>
                    <a:pt x="1643" y="0"/>
                    <a:pt x="1519" y="9"/>
                    <a:pt x="1395" y="29"/>
                  </a:cubicBezTo>
                  <a:cubicBezTo>
                    <a:pt x="917" y="108"/>
                    <a:pt x="488" y="339"/>
                    <a:pt x="122" y="656"/>
                  </a:cubicBezTo>
                  <a:cubicBezTo>
                    <a:pt x="0" y="756"/>
                    <a:pt x="98" y="931"/>
                    <a:pt x="217" y="931"/>
                  </a:cubicBezTo>
                  <a:cubicBezTo>
                    <a:pt x="247" y="931"/>
                    <a:pt x="278" y="921"/>
                    <a:pt x="307" y="896"/>
                  </a:cubicBezTo>
                  <a:cubicBezTo>
                    <a:pt x="630" y="616"/>
                    <a:pt x="1006" y="402"/>
                    <a:pt x="1435" y="332"/>
                  </a:cubicBezTo>
                  <a:cubicBezTo>
                    <a:pt x="1549" y="313"/>
                    <a:pt x="1664" y="304"/>
                    <a:pt x="1779" y="304"/>
                  </a:cubicBezTo>
                  <a:cubicBezTo>
                    <a:pt x="2090" y="304"/>
                    <a:pt x="2399" y="370"/>
                    <a:pt x="2698" y="471"/>
                  </a:cubicBezTo>
                  <a:cubicBezTo>
                    <a:pt x="2716" y="477"/>
                    <a:pt x="2734" y="480"/>
                    <a:pt x="2751" y="480"/>
                  </a:cubicBezTo>
                  <a:cubicBezTo>
                    <a:pt x="2903" y="480"/>
                    <a:pt x="2983" y="247"/>
                    <a:pt x="2816" y="191"/>
                  </a:cubicBezTo>
                  <a:cubicBezTo>
                    <a:pt x="2476" y="75"/>
                    <a:pt x="2123" y="0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37"/>
            <p:cNvSpPr/>
            <p:nvPr/>
          </p:nvSpPr>
          <p:spPr>
            <a:xfrm>
              <a:off x="3236592" y="4143789"/>
              <a:ext cx="110720" cy="92300"/>
            </a:xfrm>
            <a:custGeom>
              <a:avLst/>
              <a:gdLst/>
              <a:ahLst/>
              <a:cxnLst/>
              <a:rect l="l" t="t" r="r" b="b"/>
              <a:pathLst>
                <a:path w="1683" h="1403" extrusionOk="0">
                  <a:moveTo>
                    <a:pt x="1465" y="1"/>
                  </a:moveTo>
                  <a:lnTo>
                    <a:pt x="1465" y="1"/>
                  </a:lnTo>
                  <a:cubicBezTo>
                    <a:pt x="1" y="291"/>
                    <a:pt x="255" y="1211"/>
                    <a:pt x="255" y="1211"/>
                  </a:cubicBezTo>
                  <a:cubicBezTo>
                    <a:pt x="680" y="1300"/>
                    <a:pt x="898" y="1363"/>
                    <a:pt x="1406" y="1403"/>
                  </a:cubicBezTo>
                  <a:cubicBezTo>
                    <a:pt x="1623" y="954"/>
                    <a:pt x="1683" y="476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7"/>
            <p:cNvSpPr/>
            <p:nvPr/>
          </p:nvSpPr>
          <p:spPr>
            <a:xfrm>
              <a:off x="3327708" y="4054317"/>
              <a:ext cx="282492" cy="184797"/>
            </a:xfrm>
            <a:custGeom>
              <a:avLst/>
              <a:gdLst/>
              <a:ahLst/>
              <a:cxnLst/>
              <a:rect l="l" t="t" r="r" b="b"/>
              <a:pathLst>
                <a:path w="4294" h="2809" extrusionOk="0">
                  <a:moveTo>
                    <a:pt x="1545" y="0"/>
                  </a:moveTo>
                  <a:cubicBezTo>
                    <a:pt x="429" y="0"/>
                    <a:pt x="558" y="1255"/>
                    <a:pt x="558" y="1255"/>
                  </a:cubicBezTo>
                  <a:cubicBezTo>
                    <a:pt x="413" y="1262"/>
                    <a:pt x="400" y="1269"/>
                    <a:pt x="57" y="1335"/>
                  </a:cubicBezTo>
                  <a:cubicBezTo>
                    <a:pt x="278" y="1806"/>
                    <a:pt x="219" y="2284"/>
                    <a:pt x="1" y="2739"/>
                  </a:cubicBezTo>
                  <a:cubicBezTo>
                    <a:pt x="631" y="2790"/>
                    <a:pt x="1237" y="2809"/>
                    <a:pt x="1784" y="2809"/>
                  </a:cubicBezTo>
                  <a:cubicBezTo>
                    <a:pt x="3230" y="2809"/>
                    <a:pt x="4268" y="2680"/>
                    <a:pt x="4268" y="2680"/>
                  </a:cubicBezTo>
                  <a:lnTo>
                    <a:pt x="4288" y="1173"/>
                  </a:lnTo>
                  <a:cubicBezTo>
                    <a:pt x="4293" y="697"/>
                    <a:pt x="3903" y="342"/>
                    <a:pt x="3465" y="342"/>
                  </a:cubicBezTo>
                  <a:cubicBezTo>
                    <a:pt x="3357" y="342"/>
                    <a:pt x="3246" y="364"/>
                    <a:pt x="3137" y="411"/>
                  </a:cubicBezTo>
                  <a:cubicBezTo>
                    <a:pt x="2792" y="560"/>
                    <a:pt x="2680" y="749"/>
                    <a:pt x="2626" y="890"/>
                  </a:cubicBezTo>
                  <a:lnTo>
                    <a:pt x="2626" y="890"/>
                  </a:lnTo>
                  <a:cubicBezTo>
                    <a:pt x="2626" y="890"/>
                    <a:pt x="2626" y="890"/>
                    <a:pt x="2626" y="890"/>
                  </a:cubicBezTo>
                  <a:lnTo>
                    <a:pt x="2626" y="890"/>
                  </a:lnTo>
                  <a:cubicBezTo>
                    <a:pt x="2625" y="890"/>
                    <a:pt x="2624" y="893"/>
                    <a:pt x="2623" y="899"/>
                  </a:cubicBezTo>
                  <a:cubicBezTo>
                    <a:pt x="2656" y="616"/>
                    <a:pt x="2332" y="58"/>
                    <a:pt x="1673" y="6"/>
                  </a:cubicBezTo>
                  <a:cubicBezTo>
                    <a:pt x="1629" y="2"/>
                    <a:pt x="1586" y="0"/>
                    <a:pt x="15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37"/>
            <p:cNvSpPr/>
            <p:nvPr/>
          </p:nvSpPr>
          <p:spPr>
            <a:xfrm>
              <a:off x="3250934" y="4221023"/>
              <a:ext cx="358937" cy="44801"/>
            </a:xfrm>
            <a:custGeom>
              <a:avLst/>
              <a:gdLst/>
              <a:ahLst/>
              <a:cxnLst/>
              <a:rect l="l" t="t" r="r" b="b"/>
              <a:pathLst>
                <a:path w="5456" h="681" extrusionOk="0">
                  <a:moveTo>
                    <a:pt x="89" y="1"/>
                  </a:moveTo>
                  <a:cubicBezTo>
                    <a:pt x="0" y="1"/>
                    <a:pt x="116" y="390"/>
                    <a:pt x="116" y="390"/>
                  </a:cubicBezTo>
                  <a:cubicBezTo>
                    <a:pt x="974" y="612"/>
                    <a:pt x="1967" y="680"/>
                    <a:pt x="2862" y="680"/>
                  </a:cubicBezTo>
                  <a:cubicBezTo>
                    <a:pt x="4281" y="680"/>
                    <a:pt x="5455" y="509"/>
                    <a:pt x="5455" y="509"/>
                  </a:cubicBezTo>
                  <a:lnTo>
                    <a:pt x="5455" y="172"/>
                  </a:lnTo>
                  <a:cubicBezTo>
                    <a:pt x="5455" y="172"/>
                    <a:pt x="4644" y="253"/>
                    <a:pt x="3469" y="253"/>
                  </a:cubicBezTo>
                  <a:cubicBezTo>
                    <a:pt x="2505" y="253"/>
                    <a:pt x="1297" y="199"/>
                    <a:pt x="93" y="1"/>
                  </a:cubicBezTo>
                  <a:cubicBezTo>
                    <a:pt x="92" y="1"/>
                    <a:pt x="91" y="1"/>
                    <a:pt x="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37"/>
            <p:cNvSpPr/>
            <p:nvPr/>
          </p:nvSpPr>
          <p:spPr>
            <a:xfrm>
              <a:off x="3517770" y="4139907"/>
              <a:ext cx="50854" cy="50591"/>
            </a:xfrm>
            <a:custGeom>
              <a:avLst/>
              <a:gdLst/>
              <a:ahLst/>
              <a:cxnLst/>
              <a:rect l="l" t="t" r="r" b="b"/>
              <a:pathLst>
                <a:path w="773" h="769" extrusionOk="0">
                  <a:moveTo>
                    <a:pt x="387" y="1"/>
                  </a:moveTo>
                  <a:cubicBezTo>
                    <a:pt x="172" y="1"/>
                    <a:pt x="4" y="172"/>
                    <a:pt x="1" y="383"/>
                  </a:cubicBezTo>
                  <a:cubicBezTo>
                    <a:pt x="1" y="598"/>
                    <a:pt x="169" y="769"/>
                    <a:pt x="383" y="769"/>
                  </a:cubicBezTo>
                  <a:cubicBezTo>
                    <a:pt x="598" y="769"/>
                    <a:pt x="772" y="601"/>
                    <a:pt x="772" y="386"/>
                  </a:cubicBezTo>
                  <a:cubicBezTo>
                    <a:pt x="772" y="172"/>
                    <a:pt x="601" y="1"/>
                    <a:pt x="3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37"/>
            <p:cNvSpPr/>
            <p:nvPr/>
          </p:nvSpPr>
          <p:spPr>
            <a:xfrm>
              <a:off x="3360273" y="4133855"/>
              <a:ext cx="98352" cy="16118"/>
            </a:xfrm>
            <a:custGeom>
              <a:avLst/>
              <a:gdLst/>
              <a:ahLst/>
              <a:cxnLst/>
              <a:rect l="l" t="t" r="r" b="b"/>
              <a:pathLst>
                <a:path w="1495" h="245" extrusionOk="0">
                  <a:moveTo>
                    <a:pt x="80" y="0"/>
                  </a:moveTo>
                  <a:cubicBezTo>
                    <a:pt x="40" y="0"/>
                    <a:pt x="7" y="32"/>
                    <a:pt x="4" y="70"/>
                  </a:cubicBezTo>
                  <a:cubicBezTo>
                    <a:pt x="1" y="112"/>
                    <a:pt x="34" y="149"/>
                    <a:pt x="73" y="152"/>
                  </a:cubicBezTo>
                  <a:lnTo>
                    <a:pt x="1409" y="244"/>
                  </a:lnTo>
                  <a:lnTo>
                    <a:pt x="1412" y="244"/>
                  </a:lnTo>
                  <a:cubicBezTo>
                    <a:pt x="1455" y="244"/>
                    <a:pt x="1488" y="215"/>
                    <a:pt x="1491" y="175"/>
                  </a:cubicBezTo>
                  <a:cubicBezTo>
                    <a:pt x="1494" y="132"/>
                    <a:pt x="1462" y="96"/>
                    <a:pt x="1422" y="93"/>
                  </a:cubicBezTo>
                  <a:lnTo>
                    <a:pt x="86" y="0"/>
                  </a:lnTo>
                  <a:cubicBezTo>
                    <a:pt x="84" y="0"/>
                    <a:pt x="82" y="0"/>
                    <a:pt x="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37"/>
            <p:cNvSpPr/>
            <p:nvPr/>
          </p:nvSpPr>
          <p:spPr>
            <a:xfrm>
              <a:off x="3321459" y="4045830"/>
              <a:ext cx="144338" cy="84800"/>
            </a:xfrm>
            <a:custGeom>
              <a:avLst/>
              <a:gdLst/>
              <a:ahLst/>
              <a:cxnLst/>
              <a:rect l="l" t="t" r="r" b="b"/>
              <a:pathLst>
                <a:path w="2194" h="1289" extrusionOk="0">
                  <a:moveTo>
                    <a:pt x="706" y="161"/>
                  </a:moveTo>
                  <a:cubicBezTo>
                    <a:pt x="716" y="161"/>
                    <a:pt x="729" y="164"/>
                    <a:pt x="742" y="171"/>
                  </a:cubicBezTo>
                  <a:cubicBezTo>
                    <a:pt x="775" y="194"/>
                    <a:pt x="798" y="230"/>
                    <a:pt x="821" y="263"/>
                  </a:cubicBezTo>
                  <a:cubicBezTo>
                    <a:pt x="907" y="402"/>
                    <a:pt x="940" y="557"/>
                    <a:pt x="976" y="715"/>
                  </a:cubicBezTo>
                  <a:cubicBezTo>
                    <a:pt x="990" y="764"/>
                    <a:pt x="1003" y="821"/>
                    <a:pt x="1016" y="877"/>
                  </a:cubicBezTo>
                  <a:lnTo>
                    <a:pt x="990" y="853"/>
                  </a:lnTo>
                  <a:cubicBezTo>
                    <a:pt x="858" y="682"/>
                    <a:pt x="755" y="491"/>
                    <a:pt x="690" y="286"/>
                  </a:cubicBezTo>
                  <a:cubicBezTo>
                    <a:pt x="670" y="227"/>
                    <a:pt x="670" y="177"/>
                    <a:pt x="683" y="164"/>
                  </a:cubicBezTo>
                  <a:cubicBezTo>
                    <a:pt x="690" y="161"/>
                    <a:pt x="696" y="161"/>
                    <a:pt x="706" y="161"/>
                  </a:cubicBezTo>
                  <a:close/>
                  <a:moveTo>
                    <a:pt x="244" y="517"/>
                  </a:moveTo>
                  <a:cubicBezTo>
                    <a:pt x="297" y="517"/>
                    <a:pt x="350" y="550"/>
                    <a:pt x="399" y="580"/>
                  </a:cubicBezTo>
                  <a:cubicBezTo>
                    <a:pt x="574" y="685"/>
                    <a:pt x="729" y="811"/>
                    <a:pt x="874" y="952"/>
                  </a:cubicBezTo>
                  <a:cubicBezTo>
                    <a:pt x="881" y="962"/>
                    <a:pt x="894" y="976"/>
                    <a:pt x="904" y="989"/>
                  </a:cubicBezTo>
                  <a:cubicBezTo>
                    <a:pt x="676" y="943"/>
                    <a:pt x="432" y="827"/>
                    <a:pt x="234" y="666"/>
                  </a:cubicBezTo>
                  <a:cubicBezTo>
                    <a:pt x="175" y="616"/>
                    <a:pt x="165" y="583"/>
                    <a:pt x="165" y="567"/>
                  </a:cubicBezTo>
                  <a:cubicBezTo>
                    <a:pt x="168" y="543"/>
                    <a:pt x="208" y="517"/>
                    <a:pt x="244" y="517"/>
                  </a:cubicBezTo>
                  <a:close/>
                  <a:moveTo>
                    <a:pt x="710" y="0"/>
                  </a:moveTo>
                  <a:cubicBezTo>
                    <a:pt x="667" y="0"/>
                    <a:pt x="626" y="13"/>
                    <a:pt x="594" y="39"/>
                  </a:cubicBezTo>
                  <a:cubicBezTo>
                    <a:pt x="541" y="82"/>
                    <a:pt x="492" y="164"/>
                    <a:pt x="548" y="332"/>
                  </a:cubicBezTo>
                  <a:cubicBezTo>
                    <a:pt x="574" y="408"/>
                    <a:pt x="600" y="478"/>
                    <a:pt x="633" y="547"/>
                  </a:cubicBezTo>
                  <a:lnTo>
                    <a:pt x="485" y="448"/>
                  </a:lnTo>
                  <a:cubicBezTo>
                    <a:pt x="419" y="408"/>
                    <a:pt x="343" y="365"/>
                    <a:pt x="251" y="362"/>
                  </a:cubicBezTo>
                  <a:cubicBezTo>
                    <a:pt x="139" y="365"/>
                    <a:pt x="27" y="435"/>
                    <a:pt x="13" y="550"/>
                  </a:cubicBezTo>
                  <a:cubicBezTo>
                    <a:pt x="0" y="672"/>
                    <a:pt x="102" y="758"/>
                    <a:pt x="142" y="788"/>
                  </a:cubicBezTo>
                  <a:cubicBezTo>
                    <a:pt x="267" y="890"/>
                    <a:pt x="442" y="995"/>
                    <a:pt x="630" y="1068"/>
                  </a:cubicBezTo>
                  <a:cubicBezTo>
                    <a:pt x="627" y="1107"/>
                    <a:pt x="657" y="1144"/>
                    <a:pt x="703" y="1150"/>
                  </a:cubicBezTo>
                  <a:lnTo>
                    <a:pt x="1105" y="1190"/>
                  </a:lnTo>
                  <a:cubicBezTo>
                    <a:pt x="1118" y="1200"/>
                    <a:pt x="1131" y="1203"/>
                    <a:pt x="1141" y="1203"/>
                  </a:cubicBezTo>
                  <a:cubicBezTo>
                    <a:pt x="1151" y="1203"/>
                    <a:pt x="1164" y="1203"/>
                    <a:pt x="1171" y="1200"/>
                  </a:cubicBezTo>
                  <a:lnTo>
                    <a:pt x="2104" y="1289"/>
                  </a:lnTo>
                  <a:lnTo>
                    <a:pt x="2111" y="1289"/>
                  </a:lnTo>
                  <a:cubicBezTo>
                    <a:pt x="2147" y="1289"/>
                    <a:pt x="2187" y="1259"/>
                    <a:pt x="2190" y="1220"/>
                  </a:cubicBezTo>
                  <a:cubicBezTo>
                    <a:pt x="2193" y="1177"/>
                    <a:pt x="2164" y="1140"/>
                    <a:pt x="2117" y="1137"/>
                  </a:cubicBezTo>
                  <a:lnTo>
                    <a:pt x="1247" y="1051"/>
                  </a:lnTo>
                  <a:cubicBezTo>
                    <a:pt x="1187" y="936"/>
                    <a:pt x="1164" y="811"/>
                    <a:pt x="1128" y="679"/>
                  </a:cubicBezTo>
                  <a:cubicBezTo>
                    <a:pt x="1092" y="514"/>
                    <a:pt x="1052" y="342"/>
                    <a:pt x="957" y="181"/>
                  </a:cubicBezTo>
                  <a:cubicBezTo>
                    <a:pt x="924" y="128"/>
                    <a:pt x="887" y="72"/>
                    <a:pt x="828" y="36"/>
                  </a:cubicBezTo>
                  <a:cubicBezTo>
                    <a:pt x="791" y="12"/>
                    <a:pt x="750" y="0"/>
                    <a:pt x="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37"/>
            <p:cNvSpPr/>
            <p:nvPr/>
          </p:nvSpPr>
          <p:spPr>
            <a:xfrm>
              <a:off x="3967759" y="4143789"/>
              <a:ext cx="110720" cy="92300"/>
            </a:xfrm>
            <a:custGeom>
              <a:avLst/>
              <a:gdLst/>
              <a:ahLst/>
              <a:cxnLst/>
              <a:rect l="l" t="t" r="r" b="b"/>
              <a:pathLst>
                <a:path w="1683" h="1403" extrusionOk="0">
                  <a:moveTo>
                    <a:pt x="218" y="1"/>
                  </a:moveTo>
                  <a:cubicBezTo>
                    <a:pt x="0" y="476"/>
                    <a:pt x="57" y="954"/>
                    <a:pt x="277" y="1403"/>
                  </a:cubicBezTo>
                  <a:cubicBezTo>
                    <a:pt x="782" y="1363"/>
                    <a:pt x="1003" y="1300"/>
                    <a:pt x="1425" y="1211"/>
                  </a:cubicBezTo>
                  <a:cubicBezTo>
                    <a:pt x="1425" y="1211"/>
                    <a:pt x="1682" y="29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37"/>
            <p:cNvSpPr/>
            <p:nvPr/>
          </p:nvSpPr>
          <p:spPr>
            <a:xfrm>
              <a:off x="3704739" y="4054317"/>
              <a:ext cx="282623" cy="184797"/>
            </a:xfrm>
            <a:custGeom>
              <a:avLst/>
              <a:gdLst/>
              <a:ahLst/>
              <a:cxnLst/>
              <a:rect l="l" t="t" r="r" b="b"/>
              <a:pathLst>
                <a:path w="4296" h="2809" extrusionOk="0">
                  <a:moveTo>
                    <a:pt x="2748" y="0"/>
                  </a:moveTo>
                  <a:cubicBezTo>
                    <a:pt x="2707" y="0"/>
                    <a:pt x="2664" y="2"/>
                    <a:pt x="2620" y="6"/>
                  </a:cubicBezTo>
                  <a:cubicBezTo>
                    <a:pt x="1960" y="58"/>
                    <a:pt x="1641" y="616"/>
                    <a:pt x="1674" y="899"/>
                  </a:cubicBezTo>
                  <a:cubicBezTo>
                    <a:pt x="1617" y="757"/>
                    <a:pt x="1512" y="563"/>
                    <a:pt x="1156" y="411"/>
                  </a:cubicBezTo>
                  <a:cubicBezTo>
                    <a:pt x="1047" y="364"/>
                    <a:pt x="936" y="342"/>
                    <a:pt x="828" y="342"/>
                  </a:cubicBezTo>
                  <a:cubicBezTo>
                    <a:pt x="390" y="342"/>
                    <a:pt x="0" y="697"/>
                    <a:pt x="8" y="1173"/>
                  </a:cubicBezTo>
                  <a:lnTo>
                    <a:pt x="28" y="2680"/>
                  </a:lnTo>
                  <a:cubicBezTo>
                    <a:pt x="28" y="2680"/>
                    <a:pt x="1066" y="2809"/>
                    <a:pt x="2512" y="2809"/>
                  </a:cubicBezTo>
                  <a:cubicBezTo>
                    <a:pt x="3059" y="2809"/>
                    <a:pt x="3665" y="2790"/>
                    <a:pt x="4295" y="2739"/>
                  </a:cubicBezTo>
                  <a:cubicBezTo>
                    <a:pt x="4078" y="2284"/>
                    <a:pt x="4018" y="1806"/>
                    <a:pt x="4236" y="1335"/>
                  </a:cubicBezTo>
                  <a:cubicBezTo>
                    <a:pt x="3896" y="1269"/>
                    <a:pt x="3883" y="1262"/>
                    <a:pt x="3738" y="1255"/>
                  </a:cubicBezTo>
                  <a:cubicBezTo>
                    <a:pt x="3738" y="1255"/>
                    <a:pt x="3864" y="0"/>
                    <a:pt x="2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37"/>
            <p:cNvSpPr/>
            <p:nvPr/>
          </p:nvSpPr>
          <p:spPr>
            <a:xfrm>
              <a:off x="3738883" y="4139907"/>
              <a:ext cx="50591" cy="50591"/>
            </a:xfrm>
            <a:custGeom>
              <a:avLst/>
              <a:gdLst/>
              <a:ahLst/>
              <a:cxnLst/>
              <a:rect l="l" t="t" r="r" b="b"/>
              <a:pathLst>
                <a:path w="769" h="769" extrusionOk="0">
                  <a:moveTo>
                    <a:pt x="386" y="1"/>
                  </a:moveTo>
                  <a:cubicBezTo>
                    <a:pt x="172" y="1"/>
                    <a:pt x="4" y="172"/>
                    <a:pt x="0" y="383"/>
                  </a:cubicBezTo>
                  <a:cubicBezTo>
                    <a:pt x="0" y="598"/>
                    <a:pt x="168" y="769"/>
                    <a:pt x="383" y="769"/>
                  </a:cubicBezTo>
                  <a:cubicBezTo>
                    <a:pt x="597" y="769"/>
                    <a:pt x="769" y="601"/>
                    <a:pt x="769" y="386"/>
                  </a:cubicBezTo>
                  <a:cubicBezTo>
                    <a:pt x="769" y="172"/>
                    <a:pt x="600" y="1"/>
                    <a:pt x="3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37"/>
            <p:cNvSpPr/>
            <p:nvPr/>
          </p:nvSpPr>
          <p:spPr>
            <a:xfrm>
              <a:off x="3705265" y="4221023"/>
              <a:ext cx="358937" cy="44801"/>
            </a:xfrm>
            <a:custGeom>
              <a:avLst/>
              <a:gdLst/>
              <a:ahLst/>
              <a:cxnLst/>
              <a:rect l="l" t="t" r="r" b="b"/>
              <a:pathLst>
                <a:path w="5456" h="681" extrusionOk="0">
                  <a:moveTo>
                    <a:pt x="5366" y="1"/>
                  </a:moveTo>
                  <a:cubicBezTo>
                    <a:pt x="5365" y="1"/>
                    <a:pt x="5364" y="1"/>
                    <a:pt x="5362" y="1"/>
                  </a:cubicBezTo>
                  <a:cubicBezTo>
                    <a:pt x="4158" y="199"/>
                    <a:pt x="2950" y="253"/>
                    <a:pt x="1986" y="253"/>
                  </a:cubicBezTo>
                  <a:cubicBezTo>
                    <a:pt x="812" y="253"/>
                    <a:pt x="0" y="172"/>
                    <a:pt x="0" y="172"/>
                  </a:cubicBezTo>
                  <a:lnTo>
                    <a:pt x="0" y="509"/>
                  </a:lnTo>
                  <a:cubicBezTo>
                    <a:pt x="0" y="509"/>
                    <a:pt x="1174" y="680"/>
                    <a:pt x="2593" y="680"/>
                  </a:cubicBezTo>
                  <a:cubicBezTo>
                    <a:pt x="3488" y="680"/>
                    <a:pt x="4481" y="612"/>
                    <a:pt x="5339" y="390"/>
                  </a:cubicBezTo>
                  <a:cubicBezTo>
                    <a:pt x="5339" y="390"/>
                    <a:pt x="5455" y="1"/>
                    <a:pt x="5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37"/>
            <p:cNvSpPr/>
            <p:nvPr/>
          </p:nvSpPr>
          <p:spPr>
            <a:xfrm>
              <a:off x="3856248" y="4133855"/>
              <a:ext cx="98550" cy="16118"/>
            </a:xfrm>
            <a:custGeom>
              <a:avLst/>
              <a:gdLst/>
              <a:ahLst/>
              <a:cxnLst/>
              <a:rect l="l" t="t" r="r" b="b"/>
              <a:pathLst>
                <a:path w="1498" h="245" extrusionOk="0">
                  <a:moveTo>
                    <a:pt x="1414" y="0"/>
                  </a:moveTo>
                  <a:cubicBezTo>
                    <a:pt x="1413" y="0"/>
                    <a:pt x="1411" y="0"/>
                    <a:pt x="1409" y="0"/>
                  </a:cubicBezTo>
                  <a:lnTo>
                    <a:pt x="76" y="93"/>
                  </a:lnTo>
                  <a:cubicBezTo>
                    <a:pt x="33" y="96"/>
                    <a:pt x="0" y="132"/>
                    <a:pt x="4" y="175"/>
                  </a:cubicBezTo>
                  <a:cubicBezTo>
                    <a:pt x="10" y="215"/>
                    <a:pt x="43" y="244"/>
                    <a:pt x="83" y="244"/>
                  </a:cubicBezTo>
                  <a:lnTo>
                    <a:pt x="86" y="244"/>
                  </a:lnTo>
                  <a:lnTo>
                    <a:pt x="1422" y="152"/>
                  </a:lnTo>
                  <a:cubicBezTo>
                    <a:pt x="1465" y="149"/>
                    <a:pt x="1498" y="112"/>
                    <a:pt x="1491" y="70"/>
                  </a:cubicBezTo>
                  <a:cubicBezTo>
                    <a:pt x="1488" y="32"/>
                    <a:pt x="1455" y="0"/>
                    <a:pt x="14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37"/>
            <p:cNvSpPr/>
            <p:nvPr/>
          </p:nvSpPr>
          <p:spPr>
            <a:xfrm>
              <a:off x="3849735" y="4046094"/>
              <a:ext cx="144338" cy="84800"/>
            </a:xfrm>
            <a:custGeom>
              <a:avLst/>
              <a:gdLst/>
              <a:ahLst/>
              <a:cxnLst/>
              <a:rect l="l" t="t" r="r" b="b"/>
              <a:pathLst>
                <a:path w="2194" h="1289" extrusionOk="0">
                  <a:moveTo>
                    <a:pt x="1481" y="150"/>
                  </a:moveTo>
                  <a:cubicBezTo>
                    <a:pt x="1488" y="150"/>
                    <a:pt x="1498" y="150"/>
                    <a:pt x="1501" y="157"/>
                  </a:cubicBezTo>
                  <a:cubicBezTo>
                    <a:pt x="1517" y="167"/>
                    <a:pt x="1517" y="216"/>
                    <a:pt x="1498" y="279"/>
                  </a:cubicBezTo>
                  <a:cubicBezTo>
                    <a:pt x="1432" y="487"/>
                    <a:pt x="1326" y="675"/>
                    <a:pt x="1194" y="843"/>
                  </a:cubicBezTo>
                  <a:lnTo>
                    <a:pt x="1171" y="869"/>
                  </a:lnTo>
                  <a:lnTo>
                    <a:pt x="1207" y="708"/>
                  </a:lnTo>
                  <a:cubicBezTo>
                    <a:pt x="1247" y="546"/>
                    <a:pt x="1280" y="394"/>
                    <a:pt x="1366" y="256"/>
                  </a:cubicBezTo>
                  <a:cubicBezTo>
                    <a:pt x="1386" y="223"/>
                    <a:pt x="1412" y="180"/>
                    <a:pt x="1445" y="164"/>
                  </a:cubicBezTo>
                  <a:cubicBezTo>
                    <a:pt x="1455" y="157"/>
                    <a:pt x="1468" y="150"/>
                    <a:pt x="1481" y="150"/>
                  </a:cubicBezTo>
                  <a:close/>
                  <a:moveTo>
                    <a:pt x="1940" y="513"/>
                  </a:moveTo>
                  <a:cubicBezTo>
                    <a:pt x="1976" y="513"/>
                    <a:pt x="2012" y="539"/>
                    <a:pt x="2015" y="563"/>
                  </a:cubicBezTo>
                  <a:cubicBezTo>
                    <a:pt x="2022" y="579"/>
                    <a:pt x="2012" y="612"/>
                    <a:pt x="1946" y="662"/>
                  </a:cubicBezTo>
                  <a:cubicBezTo>
                    <a:pt x="1748" y="823"/>
                    <a:pt x="1504" y="939"/>
                    <a:pt x="1280" y="985"/>
                  </a:cubicBezTo>
                  <a:cubicBezTo>
                    <a:pt x="1287" y="972"/>
                    <a:pt x="1300" y="958"/>
                    <a:pt x="1306" y="948"/>
                  </a:cubicBezTo>
                  <a:cubicBezTo>
                    <a:pt x="1451" y="807"/>
                    <a:pt x="1613" y="681"/>
                    <a:pt x="1781" y="576"/>
                  </a:cubicBezTo>
                  <a:cubicBezTo>
                    <a:pt x="1831" y="543"/>
                    <a:pt x="1884" y="513"/>
                    <a:pt x="1940" y="513"/>
                  </a:cubicBezTo>
                  <a:close/>
                  <a:moveTo>
                    <a:pt x="1480" y="1"/>
                  </a:moveTo>
                  <a:cubicBezTo>
                    <a:pt x="1441" y="1"/>
                    <a:pt x="1401" y="12"/>
                    <a:pt x="1366" y="35"/>
                  </a:cubicBezTo>
                  <a:cubicBezTo>
                    <a:pt x="1306" y="75"/>
                    <a:pt x="1270" y="127"/>
                    <a:pt x="1237" y="180"/>
                  </a:cubicBezTo>
                  <a:cubicBezTo>
                    <a:pt x="1138" y="342"/>
                    <a:pt x="1102" y="513"/>
                    <a:pt x="1062" y="678"/>
                  </a:cubicBezTo>
                  <a:cubicBezTo>
                    <a:pt x="1036" y="810"/>
                    <a:pt x="1006" y="935"/>
                    <a:pt x="947" y="1051"/>
                  </a:cubicBezTo>
                  <a:lnTo>
                    <a:pt x="73" y="1136"/>
                  </a:lnTo>
                  <a:cubicBezTo>
                    <a:pt x="33" y="1140"/>
                    <a:pt x="0" y="1179"/>
                    <a:pt x="4" y="1219"/>
                  </a:cubicBezTo>
                  <a:cubicBezTo>
                    <a:pt x="10" y="1262"/>
                    <a:pt x="40" y="1288"/>
                    <a:pt x="83" y="1288"/>
                  </a:cubicBezTo>
                  <a:lnTo>
                    <a:pt x="89" y="1288"/>
                  </a:lnTo>
                  <a:lnTo>
                    <a:pt x="1023" y="1199"/>
                  </a:lnTo>
                  <a:cubicBezTo>
                    <a:pt x="1029" y="1202"/>
                    <a:pt x="1043" y="1202"/>
                    <a:pt x="1052" y="1202"/>
                  </a:cubicBezTo>
                  <a:cubicBezTo>
                    <a:pt x="1062" y="1202"/>
                    <a:pt x="1076" y="1199"/>
                    <a:pt x="1089" y="1189"/>
                  </a:cubicBezTo>
                  <a:lnTo>
                    <a:pt x="1491" y="1150"/>
                  </a:lnTo>
                  <a:cubicBezTo>
                    <a:pt x="1534" y="1146"/>
                    <a:pt x="1567" y="1107"/>
                    <a:pt x="1564" y="1067"/>
                  </a:cubicBezTo>
                  <a:cubicBezTo>
                    <a:pt x="1752" y="991"/>
                    <a:pt x="1926" y="889"/>
                    <a:pt x="2052" y="787"/>
                  </a:cubicBezTo>
                  <a:cubicBezTo>
                    <a:pt x="2085" y="757"/>
                    <a:pt x="2194" y="671"/>
                    <a:pt x="2180" y="553"/>
                  </a:cubicBezTo>
                  <a:cubicBezTo>
                    <a:pt x="2161" y="431"/>
                    <a:pt x="2045" y="361"/>
                    <a:pt x="1943" y="361"/>
                  </a:cubicBezTo>
                  <a:cubicBezTo>
                    <a:pt x="1851" y="361"/>
                    <a:pt x="1771" y="408"/>
                    <a:pt x="1709" y="447"/>
                  </a:cubicBezTo>
                  <a:cubicBezTo>
                    <a:pt x="1659" y="480"/>
                    <a:pt x="1610" y="510"/>
                    <a:pt x="1557" y="546"/>
                  </a:cubicBezTo>
                  <a:cubicBezTo>
                    <a:pt x="1590" y="477"/>
                    <a:pt x="1620" y="404"/>
                    <a:pt x="1646" y="332"/>
                  </a:cubicBezTo>
                  <a:cubicBezTo>
                    <a:pt x="1699" y="164"/>
                    <a:pt x="1649" y="81"/>
                    <a:pt x="1600" y="42"/>
                  </a:cubicBezTo>
                  <a:cubicBezTo>
                    <a:pt x="1566" y="15"/>
                    <a:pt x="1524" y="1"/>
                    <a:pt x="1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7"/>
            <p:cNvSpPr/>
            <p:nvPr/>
          </p:nvSpPr>
          <p:spPr>
            <a:xfrm>
              <a:off x="3078438" y="2276926"/>
              <a:ext cx="565444" cy="781095"/>
            </a:xfrm>
            <a:custGeom>
              <a:avLst/>
              <a:gdLst/>
              <a:ahLst/>
              <a:cxnLst/>
              <a:rect l="l" t="t" r="r" b="b"/>
              <a:pathLst>
                <a:path w="8595" h="11873" extrusionOk="0">
                  <a:moveTo>
                    <a:pt x="367" y="0"/>
                  </a:moveTo>
                  <a:lnTo>
                    <a:pt x="1" y="9867"/>
                  </a:lnTo>
                  <a:lnTo>
                    <a:pt x="8456" y="11872"/>
                  </a:lnTo>
                  <a:cubicBezTo>
                    <a:pt x="8456" y="11872"/>
                    <a:pt x="8585" y="2408"/>
                    <a:pt x="8595" y="2391"/>
                  </a:cubicBezTo>
                  <a:cubicBezTo>
                    <a:pt x="5416" y="891"/>
                    <a:pt x="367" y="0"/>
                    <a:pt x="367" y="0"/>
                  </a:cubicBezTo>
                  <a:close/>
                </a:path>
              </a:pathLst>
            </a:custGeom>
            <a:solidFill>
              <a:srgbClr val="D0D0D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7"/>
            <p:cNvSpPr/>
            <p:nvPr/>
          </p:nvSpPr>
          <p:spPr>
            <a:xfrm>
              <a:off x="3039426" y="2283439"/>
              <a:ext cx="604258" cy="784319"/>
            </a:xfrm>
            <a:custGeom>
              <a:avLst/>
              <a:gdLst/>
              <a:ahLst/>
              <a:cxnLst/>
              <a:rect l="l" t="t" r="r" b="b"/>
              <a:pathLst>
                <a:path w="9185" h="11922" extrusionOk="0">
                  <a:moveTo>
                    <a:pt x="393" y="0"/>
                  </a:moveTo>
                  <a:lnTo>
                    <a:pt x="0" y="9867"/>
                  </a:lnTo>
                  <a:lnTo>
                    <a:pt x="9036" y="11922"/>
                  </a:lnTo>
                  <a:cubicBezTo>
                    <a:pt x="9036" y="11922"/>
                    <a:pt x="9178" y="2464"/>
                    <a:pt x="9185" y="2441"/>
                  </a:cubicBezTo>
                  <a:cubicBezTo>
                    <a:pt x="5788" y="917"/>
                    <a:pt x="393" y="0"/>
                    <a:pt x="393" y="0"/>
                  </a:cubicBezTo>
                  <a:close/>
                </a:path>
              </a:pathLst>
            </a:custGeom>
            <a:solidFill>
              <a:srgbClr val="E7E5F0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7"/>
            <p:cNvSpPr/>
            <p:nvPr/>
          </p:nvSpPr>
          <p:spPr>
            <a:xfrm>
              <a:off x="3031992" y="2291860"/>
              <a:ext cx="610837" cy="785437"/>
            </a:xfrm>
            <a:custGeom>
              <a:avLst/>
              <a:gdLst/>
              <a:ahLst/>
              <a:cxnLst/>
              <a:rect l="l" t="t" r="r" b="b"/>
              <a:pathLst>
                <a:path w="9285" h="11939" extrusionOk="0">
                  <a:moveTo>
                    <a:pt x="1" y="1"/>
                  </a:moveTo>
                  <a:lnTo>
                    <a:pt x="100" y="9881"/>
                  </a:lnTo>
                  <a:lnTo>
                    <a:pt x="9136" y="11939"/>
                  </a:lnTo>
                  <a:cubicBezTo>
                    <a:pt x="9136" y="11939"/>
                    <a:pt x="9278" y="2474"/>
                    <a:pt x="9284" y="2454"/>
                  </a:cubicBezTo>
                  <a:cubicBezTo>
                    <a:pt x="6267" y="11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7"/>
            <p:cNvSpPr/>
            <p:nvPr/>
          </p:nvSpPr>
          <p:spPr>
            <a:xfrm>
              <a:off x="3645332" y="2283834"/>
              <a:ext cx="569588" cy="774187"/>
            </a:xfrm>
            <a:custGeom>
              <a:avLst/>
              <a:gdLst/>
              <a:ahLst/>
              <a:cxnLst/>
              <a:rect l="l" t="t" r="r" b="b"/>
              <a:pathLst>
                <a:path w="8658" h="11768" extrusionOk="0">
                  <a:moveTo>
                    <a:pt x="8288" y="1"/>
                  </a:moveTo>
                  <a:cubicBezTo>
                    <a:pt x="8288" y="1"/>
                    <a:pt x="3203" y="825"/>
                    <a:pt x="1" y="2283"/>
                  </a:cubicBezTo>
                  <a:cubicBezTo>
                    <a:pt x="8" y="2303"/>
                    <a:pt x="139" y="11767"/>
                    <a:pt x="139" y="11767"/>
                  </a:cubicBezTo>
                  <a:lnTo>
                    <a:pt x="8658" y="9868"/>
                  </a:lnTo>
                  <a:lnTo>
                    <a:pt x="8288" y="1"/>
                  </a:lnTo>
                  <a:close/>
                </a:path>
              </a:pathLst>
            </a:custGeom>
            <a:solidFill>
              <a:srgbClr val="D0D0D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7"/>
            <p:cNvSpPr/>
            <p:nvPr/>
          </p:nvSpPr>
          <p:spPr>
            <a:xfrm>
              <a:off x="3645332" y="2291202"/>
              <a:ext cx="608666" cy="777016"/>
            </a:xfrm>
            <a:custGeom>
              <a:avLst/>
              <a:gdLst/>
              <a:ahLst/>
              <a:cxnLst/>
              <a:rect l="l" t="t" r="r" b="b"/>
              <a:pathLst>
                <a:path w="9252" h="11811" extrusionOk="0">
                  <a:moveTo>
                    <a:pt x="8859" y="1"/>
                  </a:moveTo>
                  <a:cubicBezTo>
                    <a:pt x="8859" y="1"/>
                    <a:pt x="3421" y="848"/>
                    <a:pt x="1" y="2329"/>
                  </a:cubicBezTo>
                  <a:cubicBezTo>
                    <a:pt x="8" y="2346"/>
                    <a:pt x="149" y="11810"/>
                    <a:pt x="149" y="11810"/>
                  </a:cubicBezTo>
                  <a:lnTo>
                    <a:pt x="9251" y="9871"/>
                  </a:lnTo>
                  <a:lnTo>
                    <a:pt x="8859" y="1"/>
                  </a:lnTo>
                  <a:close/>
                </a:path>
              </a:pathLst>
            </a:custGeom>
            <a:solidFill>
              <a:srgbClr val="E7E5F0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7"/>
            <p:cNvSpPr/>
            <p:nvPr/>
          </p:nvSpPr>
          <p:spPr>
            <a:xfrm>
              <a:off x="3645990" y="2300347"/>
              <a:ext cx="615574" cy="777214"/>
            </a:xfrm>
            <a:custGeom>
              <a:avLst/>
              <a:gdLst/>
              <a:ahLst/>
              <a:cxnLst/>
              <a:rect l="l" t="t" r="r" b="b"/>
              <a:pathLst>
                <a:path w="9357" h="11814" extrusionOk="0">
                  <a:moveTo>
                    <a:pt x="9357" y="0"/>
                  </a:moveTo>
                  <a:lnTo>
                    <a:pt x="9357" y="0"/>
                  </a:lnTo>
                  <a:cubicBezTo>
                    <a:pt x="9356" y="0"/>
                    <a:pt x="3045" y="1046"/>
                    <a:pt x="1" y="2332"/>
                  </a:cubicBezTo>
                  <a:cubicBezTo>
                    <a:pt x="11" y="2345"/>
                    <a:pt x="149" y="11813"/>
                    <a:pt x="149" y="11813"/>
                  </a:cubicBezTo>
                  <a:lnTo>
                    <a:pt x="9251" y="9877"/>
                  </a:lnTo>
                  <a:lnTo>
                    <a:pt x="9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7"/>
            <p:cNvSpPr/>
            <p:nvPr/>
          </p:nvSpPr>
          <p:spPr>
            <a:xfrm>
              <a:off x="2968704" y="2330872"/>
              <a:ext cx="643336" cy="799252"/>
            </a:xfrm>
            <a:custGeom>
              <a:avLst/>
              <a:gdLst/>
              <a:ahLst/>
              <a:cxnLst/>
              <a:rect l="l" t="t" r="r" b="b"/>
              <a:pathLst>
                <a:path w="9779" h="12149" extrusionOk="0">
                  <a:moveTo>
                    <a:pt x="427" y="1"/>
                  </a:moveTo>
                  <a:cubicBezTo>
                    <a:pt x="184" y="1"/>
                    <a:pt x="0" y="193"/>
                    <a:pt x="0" y="463"/>
                  </a:cubicBezTo>
                  <a:lnTo>
                    <a:pt x="0" y="9954"/>
                  </a:lnTo>
                  <a:cubicBezTo>
                    <a:pt x="0" y="10254"/>
                    <a:pt x="231" y="10538"/>
                    <a:pt x="511" y="10587"/>
                  </a:cubicBezTo>
                  <a:lnTo>
                    <a:pt x="9267" y="12141"/>
                  </a:lnTo>
                  <a:cubicBezTo>
                    <a:pt x="9295" y="12146"/>
                    <a:pt x="9323" y="12148"/>
                    <a:pt x="9351" y="12148"/>
                  </a:cubicBezTo>
                  <a:cubicBezTo>
                    <a:pt x="9591" y="12148"/>
                    <a:pt x="9775" y="11958"/>
                    <a:pt x="9778" y="11689"/>
                  </a:cubicBezTo>
                  <a:lnTo>
                    <a:pt x="9778" y="2198"/>
                  </a:lnTo>
                  <a:cubicBezTo>
                    <a:pt x="9778" y="1898"/>
                    <a:pt x="9547" y="1614"/>
                    <a:pt x="9267" y="1565"/>
                  </a:cubicBezTo>
                  <a:lnTo>
                    <a:pt x="511" y="8"/>
                  </a:lnTo>
                  <a:cubicBezTo>
                    <a:pt x="483" y="3"/>
                    <a:pt x="455" y="1"/>
                    <a:pt x="427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37"/>
            <p:cNvSpPr/>
            <p:nvPr/>
          </p:nvSpPr>
          <p:spPr>
            <a:xfrm>
              <a:off x="2974099" y="2338043"/>
              <a:ext cx="637941" cy="792081"/>
            </a:xfrm>
            <a:custGeom>
              <a:avLst/>
              <a:gdLst/>
              <a:ahLst/>
              <a:cxnLst/>
              <a:rect l="l" t="t" r="r" b="b"/>
              <a:pathLst>
                <a:path w="9697" h="12040" extrusionOk="0">
                  <a:moveTo>
                    <a:pt x="424" y="0"/>
                  </a:moveTo>
                  <a:cubicBezTo>
                    <a:pt x="181" y="0"/>
                    <a:pt x="0" y="190"/>
                    <a:pt x="0" y="456"/>
                  </a:cubicBezTo>
                  <a:lnTo>
                    <a:pt x="0" y="9865"/>
                  </a:lnTo>
                  <a:cubicBezTo>
                    <a:pt x="0" y="10162"/>
                    <a:pt x="225" y="10442"/>
                    <a:pt x="508" y="10492"/>
                  </a:cubicBezTo>
                  <a:lnTo>
                    <a:pt x="9188" y="12032"/>
                  </a:lnTo>
                  <a:cubicBezTo>
                    <a:pt x="9216" y="12037"/>
                    <a:pt x="9244" y="12039"/>
                    <a:pt x="9271" y="12039"/>
                  </a:cubicBezTo>
                  <a:cubicBezTo>
                    <a:pt x="9509" y="12039"/>
                    <a:pt x="9693" y="11850"/>
                    <a:pt x="9696" y="11583"/>
                  </a:cubicBezTo>
                  <a:lnTo>
                    <a:pt x="9696" y="2174"/>
                  </a:lnTo>
                  <a:cubicBezTo>
                    <a:pt x="9696" y="1878"/>
                    <a:pt x="9468" y="1597"/>
                    <a:pt x="9188" y="1548"/>
                  </a:cubicBezTo>
                  <a:lnTo>
                    <a:pt x="508" y="8"/>
                  </a:lnTo>
                  <a:cubicBezTo>
                    <a:pt x="479" y="3"/>
                    <a:pt x="451" y="0"/>
                    <a:pt x="4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37"/>
            <p:cNvSpPr/>
            <p:nvPr/>
          </p:nvSpPr>
          <p:spPr>
            <a:xfrm>
              <a:off x="3677042" y="2330872"/>
              <a:ext cx="643336" cy="799252"/>
            </a:xfrm>
            <a:custGeom>
              <a:avLst/>
              <a:gdLst/>
              <a:ahLst/>
              <a:cxnLst/>
              <a:rect l="l" t="t" r="r" b="b"/>
              <a:pathLst>
                <a:path w="9779" h="12149" extrusionOk="0">
                  <a:moveTo>
                    <a:pt x="9351" y="1"/>
                  </a:moveTo>
                  <a:cubicBezTo>
                    <a:pt x="9324" y="1"/>
                    <a:pt x="9296" y="3"/>
                    <a:pt x="9267" y="8"/>
                  </a:cubicBezTo>
                  <a:lnTo>
                    <a:pt x="512" y="1565"/>
                  </a:lnTo>
                  <a:cubicBezTo>
                    <a:pt x="231" y="1614"/>
                    <a:pt x="0" y="1898"/>
                    <a:pt x="0" y="2198"/>
                  </a:cubicBezTo>
                  <a:lnTo>
                    <a:pt x="0" y="11689"/>
                  </a:lnTo>
                  <a:cubicBezTo>
                    <a:pt x="3" y="11958"/>
                    <a:pt x="187" y="12148"/>
                    <a:pt x="428" y="12148"/>
                  </a:cubicBezTo>
                  <a:cubicBezTo>
                    <a:pt x="455" y="12148"/>
                    <a:pt x="483" y="12146"/>
                    <a:pt x="512" y="12141"/>
                  </a:cubicBezTo>
                  <a:lnTo>
                    <a:pt x="9267" y="10587"/>
                  </a:lnTo>
                  <a:cubicBezTo>
                    <a:pt x="9548" y="10538"/>
                    <a:pt x="9778" y="10254"/>
                    <a:pt x="9778" y="9954"/>
                  </a:cubicBezTo>
                  <a:lnTo>
                    <a:pt x="9778" y="463"/>
                  </a:lnTo>
                  <a:cubicBezTo>
                    <a:pt x="9778" y="193"/>
                    <a:pt x="9594" y="1"/>
                    <a:pt x="9351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37"/>
            <p:cNvSpPr/>
            <p:nvPr/>
          </p:nvSpPr>
          <p:spPr>
            <a:xfrm>
              <a:off x="3677042" y="2338043"/>
              <a:ext cx="637876" cy="792081"/>
            </a:xfrm>
            <a:custGeom>
              <a:avLst/>
              <a:gdLst/>
              <a:ahLst/>
              <a:cxnLst/>
              <a:rect l="l" t="t" r="r" b="b"/>
              <a:pathLst>
                <a:path w="9696" h="12040" extrusionOk="0">
                  <a:moveTo>
                    <a:pt x="9272" y="0"/>
                  </a:moveTo>
                  <a:cubicBezTo>
                    <a:pt x="9245" y="0"/>
                    <a:pt x="9217" y="3"/>
                    <a:pt x="9188" y="8"/>
                  </a:cubicBezTo>
                  <a:lnTo>
                    <a:pt x="505" y="1548"/>
                  </a:lnTo>
                  <a:cubicBezTo>
                    <a:pt x="225" y="1597"/>
                    <a:pt x="0" y="1878"/>
                    <a:pt x="0" y="2174"/>
                  </a:cubicBezTo>
                  <a:lnTo>
                    <a:pt x="0" y="11583"/>
                  </a:lnTo>
                  <a:cubicBezTo>
                    <a:pt x="3" y="11850"/>
                    <a:pt x="187" y="12039"/>
                    <a:pt x="423" y="12039"/>
                  </a:cubicBezTo>
                  <a:cubicBezTo>
                    <a:pt x="450" y="12039"/>
                    <a:pt x="477" y="12037"/>
                    <a:pt x="505" y="12032"/>
                  </a:cubicBezTo>
                  <a:lnTo>
                    <a:pt x="9188" y="10492"/>
                  </a:lnTo>
                  <a:cubicBezTo>
                    <a:pt x="9468" y="10442"/>
                    <a:pt x="9696" y="10162"/>
                    <a:pt x="9696" y="9865"/>
                  </a:cubicBezTo>
                  <a:lnTo>
                    <a:pt x="9696" y="456"/>
                  </a:lnTo>
                  <a:cubicBezTo>
                    <a:pt x="9696" y="190"/>
                    <a:pt x="9512" y="0"/>
                    <a:pt x="92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37"/>
            <p:cNvSpPr/>
            <p:nvPr/>
          </p:nvSpPr>
          <p:spPr>
            <a:xfrm>
              <a:off x="3585268" y="2439422"/>
              <a:ext cx="122825" cy="696492"/>
            </a:xfrm>
            <a:custGeom>
              <a:avLst/>
              <a:gdLst/>
              <a:ahLst/>
              <a:cxnLst/>
              <a:rect l="l" t="t" r="r" b="b"/>
              <a:pathLst>
                <a:path w="1867" h="10587" extrusionOk="0">
                  <a:moveTo>
                    <a:pt x="113" y="0"/>
                  </a:moveTo>
                  <a:cubicBezTo>
                    <a:pt x="50" y="0"/>
                    <a:pt x="0" y="50"/>
                    <a:pt x="0" y="112"/>
                  </a:cubicBezTo>
                  <a:lnTo>
                    <a:pt x="0" y="10474"/>
                  </a:lnTo>
                  <a:cubicBezTo>
                    <a:pt x="0" y="10537"/>
                    <a:pt x="50" y="10586"/>
                    <a:pt x="113" y="10586"/>
                  </a:cubicBezTo>
                  <a:lnTo>
                    <a:pt x="1758" y="10586"/>
                  </a:lnTo>
                  <a:cubicBezTo>
                    <a:pt x="1814" y="10586"/>
                    <a:pt x="1864" y="10537"/>
                    <a:pt x="1867" y="10474"/>
                  </a:cubicBezTo>
                  <a:lnTo>
                    <a:pt x="1867" y="112"/>
                  </a:lnTo>
                  <a:cubicBezTo>
                    <a:pt x="1867" y="50"/>
                    <a:pt x="1818" y="0"/>
                    <a:pt x="17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37"/>
            <p:cNvSpPr/>
            <p:nvPr/>
          </p:nvSpPr>
          <p:spPr>
            <a:xfrm>
              <a:off x="2911600" y="2622313"/>
              <a:ext cx="154995" cy="213151"/>
            </a:xfrm>
            <a:custGeom>
              <a:avLst/>
              <a:gdLst/>
              <a:ahLst/>
              <a:cxnLst/>
              <a:rect l="l" t="t" r="r" b="b"/>
              <a:pathLst>
                <a:path w="2356" h="3240" extrusionOk="0">
                  <a:moveTo>
                    <a:pt x="991" y="0"/>
                  </a:moveTo>
                  <a:cubicBezTo>
                    <a:pt x="704" y="0"/>
                    <a:pt x="291" y="716"/>
                    <a:pt x="291" y="716"/>
                  </a:cubicBezTo>
                  <a:cubicBezTo>
                    <a:pt x="291" y="716"/>
                    <a:pt x="1" y="2246"/>
                    <a:pt x="363" y="2853"/>
                  </a:cubicBezTo>
                  <a:cubicBezTo>
                    <a:pt x="533" y="3135"/>
                    <a:pt x="922" y="3240"/>
                    <a:pt x="1300" y="3240"/>
                  </a:cubicBezTo>
                  <a:cubicBezTo>
                    <a:pt x="1730" y="3240"/>
                    <a:pt x="2146" y="3104"/>
                    <a:pt x="2204" y="2939"/>
                  </a:cubicBezTo>
                  <a:cubicBezTo>
                    <a:pt x="2299" y="2650"/>
                    <a:pt x="1202" y="2584"/>
                    <a:pt x="1053" y="2577"/>
                  </a:cubicBezTo>
                  <a:lnTo>
                    <a:pt x="1053" y="2577"/>
                  </a:lnTo>
                  <a:cubicBezTo>
                    <a:pt x="1088" y="2578"/>
                    <a:pt x="1175" y="2582"/>
                    <a:pt x="1289" y="2582"/>
                  </a:cubicBezTo>
                  <a:cubicBezTo>
                    <a:pt x="1664" y="2582"/>
                    <a:pt x="2327" y="2546"/>
                    <a:pt x="2339" y="2296"/>
                  </a:cubicBezTo>
                  <a:cubicBezTo>
                    <a:pt x="2355" y="1946"/>
                    <a:pt x="974" y="1920"/>
                    <a:pt x="974" y="1920"/>
                  </a:cubicBezTo>
                  <a:cubicBezTo>
                    <a:pt x="974" y="1920"/>
                    <a:pt x="2253" y="1913"/>
                    <a:pt x="2237" y="1494"/>
                  </a:cubicBezTo>
                  <a:cubicBezTo>
                    <a:pt x="2225" y="1251"/>
                    <a:pt x="1762" y="1200"/>
                    <a:pt x="1375" y="1200"/>
                  </a:cubicBezTo>
                  <a:cubicBezTo>
                    <a:pt x="1258" y="1200"/>
                    <a:pt x="1148" y="1205"/>
                    <a:pt x="1060" y="1210"/>
                  </a:cubicBezTo>
                  <a:lnTo>
                    <a:pt x="1060" y="1210"/>
                  </a:lnTo>
                  <a:cubicBezTo>
                    <a:pt x="1470" y="1172"/>
                    <a:pt x="2346" y="1063"/>
                    <a:pt x="2250" y="835"/>
                  </a:cubicBezTo>
                  <a:cubicBezTo>
                    <a:pt x="2185" y="685"/>
                    <a:pt x="1848" y="648"/>
                    <a:pt x="1531" y="648"/>
                  </a:cubicBezTo>
                  <a:cubicBezTo>
                    <a:pt x="1222" y="648"/>
                    <a:pt x="931" y="683"/>
                    <a:pt x="931" y="683"/>
                  </a:cubicBezTo>
                  <a:cubicBezTo>
                    <a:pt x="931" y="683"/>
                    <a:pt x="1310" y="56"/>
                    <a:pt x="1023" y="4"/>
                  </a:cubicBezTo>
                  <a:cubicBezTo>
                    <a:pt x="1012" y="1"/>
                    <a:pt x="1002" y="0"/>
                    <a:pt x="991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37"/>
            <p:cNvSpPr/>
            <p:nvPr/>
          </p:nvSpPr>
          <p:spPr>
            <a:xfrm>
              <a:off x="4229397" y="2622313"/>
              <a:ext cx="154995" cy="213151"/>
            </a:xfrm>
            <a:custGeom>
              <a:avLst/>
              <a:gdLst/>
              <a:ahLst/>
              <a:cxnLst/>
              <a:rect l="l" t="t" r="r" b="b"/>
              <a:pathLst>
                <a:path w="2356" h="3240" extrusionOk="0">
                  <a:moveTo>
                    <a:pt x="1365" y="0"/>
                  </a:moveTo>
                  <a:cubicBezTo>
                    <a:pt x="1354" y="0"/>
                    <a:pt x="1344" y="1"/>
                    <a:pt x="1333" y="4"/>
                  </a:cubicBezTo>
                  <a:cubicBezTo>
                    <a:pt x="1046" y="56"/>
                    <a:pt x="1425" y="683"/>
                    <a:pt x="1425" y="683"/>
                  </a:cubicBezTo>
                  <a:cubicBezTo>
                    <a:pt x="1425" y="683"/>
                    <a:pt x="1134" y="648"/>
                    <a:pt x="825" y="648"/>
                  </a:cubicBezTo>
                  <a:cubicBezTo>
                    <a:pt x="508" y="648"/>
                    <a:pt x="171" y="685"/>
                    <a:pt x="106" y="835"/>
                  </a:cubicBezTo>
                  <a:cubicBezTo>
                    <a:pt x="10" y="1063"/>
                    <a:pt x="886" y="1172"/>
                    <a:pt x="1296" y="1210"/>
                  </a:cubicBezTo>
                  <a:lnTo>
                    <a:pt x="1296" y="1210"/>
                  </a:lnTo>
                  <a:cubicBezTo>
                    <a:pt x="1208" y="1205"/>
                    <a:pt x="1098" y="1200"/>
                    <a:pt x="981" y="1200"/>
                  </a:cubicBezTo>
                  <a:cubicBezTo>
                    <a:pt x="594" y="1200"/>
                    <a:pt x="131" y="1251"/>
                    <a:pt x="119" y="1494"/>
                  </a:cubicBezTo>
                  <a:cubicBezTo>
                    <a:pt x="103" y="1913"/>
                    <a:pt x="1382" y="1920"/>
                    <a:pt x="1382" y="1920"/>
                  </a:cubicBezTo>
                  <a:cubicBezTo>
                    <a:pt x="1382" y="1920"/>
                    <a:pt x="1" y="1946"/>
                    <a:pt x="17" y="2296"/>
                  </a:cubicBezTo>
                  <a:cubicBezTo>
                    <a:pt x="29" y="2546"/>
                    <a:pt x="692" y="2582"/>
                    <a:pt x="1067" y="2582"/>
                  </a:cubicBezTo>
                  <a:cubicBezTo>
                    <a:pt x="1181" y="2582"/>
                    <a:pt x="1268" y="2578"/>
                    <a:pt x="1303" y="2577"/>
                  </a:cubicBezTo>
                  <a:lnTo>
                    <a:pt x="1303" y="2577"/>
                  </a:lnTo>
                  <a:cubicBezTo>
                    <a:pt x="1154" y="2584"/>
                    <a:pt x="57" y="2650"/>
                    <a:pt x="152" y="2939"/>
                  </a:cubicBezTo>
                  <a:cubicBezTo>
                    <a:pt x="210" y="3104"/>
                    <a:pt x="626" y="3240"/>
                    <a:pt x="1056" y="3240"/>
                  </a:cubicBezTo>
                  <a:cubicBezTo>
                    <a:pt x="1434" y="3240"/>
                    <a:pt x="1823" y="3135"/>
                    <a:pt x="1993" y="2853"/>
                  </a:cubicBezTo>
                  <a:cubicBezTo>
                    <a:pt x="2355" y="2246"/>
                    <a:pt x="2065" y="716"/>
                    <a:pt x="2065" y="716"/>
                  </a:cubicBezTo>
                  <a:cubicBezTo>
                    <a:pt x="2065" y="716"/>
                    <a:pt x="1652" y="0"/>
                    <a:pt x="1365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37"/>
            <p:cNvSpPr/>
            <p:nvPr/>
          </p:nvSpPr>
          <p:spPr>
            <a:xfrm>
              <a:off x="4124926" y="2452514"/>
              <a:ext cx="143811" cy="138877"/>
            </a:xfrm>
            <a:custGeom>
              <a:avLst/>
              <a:gdLst/>
              <a:ahLst/>
              <a:cxnLst/>
              <a:rect l="l" t="t" r="r" b="b"/>
              <a:pathLst>
                <a:path w="2186" h="2111" extrusionOk="0">
                  <a:moveTo>
                    <a:pt x="1213" y="0"/>
                  </a:moveTo>
                  <a:cubicBezTo>
                    <a:pt x="1163" y="0"/>
                    <a:pt x="1113" y="22"/>
                    <a:pt x="1077" y="65"/>
                  </a:cubicBezTo>
                  <a:lnTo>
                    <a:pt x="810" y="425"/>
                  </a:lnTo>
                  <a:cubicBezTo>
                    <a:pt x="779" y="462"/>
                    <a:pt x="727" y="491"/>
                    <a:pt x="677" y="491"/>
                  </a:cubicBezTo>
                  <a:cubicBezTo>
                    <a:pt x="674" y="491"/>
                    <a:pt x="671" y="491"/>
                    <a:pt x="669" y="491"/>
                  </a:cubicBezTo>
                  <a:lnTo>
                    <a:pt x="220" y="474"/>
                  </a:lnTo>
                  <a:cubicBezTo>
                    <a:pt x="217" y="474"/>
                    <a:pt x="214" y="474"/>
                    <a:pt x="212" y="474"/>
                  </a:cubicBezTo>
                  <a:cubicBezTo>
                    <a:pt x="78" y="474"/>
                    <a:pt x="1" y="625"/>
                    <a:pt x="75" y="738"/>
                  </a:cubicBezTo>
                  <a:lnTo>
                    <a:pt x="335" y="1104"/>
                  </a:lnTo>
                  <a:cubicBezTo>
                    <a:pt x="368" y="1147"/>
                    <a:pt x="375" y="1203"/>
                    <a:pt x="355" y="1256"/>
                  </a:cubicBezTo>
                  <a:lnTo>
                    <a:pt x="200" y="1678"/>
                  </a:lnTo>
                  <a:cubicBezTo>
                    <a:pt x="157" y="1792"/>
                    <a:pt x="243" y="1904"/>
                    <a:pt x="353" y="1904"/>
                  </a:cubicBezTo>
                  <a:cubicBezTo>
                    <a:pt x="370" y="1904"/>
                    <a:pt x="387" y="1901"/>
                    <a:pt x="405" y="1895"/>
                  </a:cubicBezTo>
                  <a:lnTo>
                    <a:pt x="833" y="1764"/>
                  </a:lnTo>
                  <a:cubicBezTo>
                    <a:pt x="849" y="1759"/>
                    <a:pt x="865" y="1756"/>
                    <a:pt x="881" y="1756"/>
                  </a:cubicBezTo>
                  <a:cubicBezTo>
                    <a:pt x="919" y="1756"/>
                    <a:pt x="957" y="1770"/>
                    <a:pt x="985" y="1793"/>
                  </a:cubicBezTo>
                  <a:lnTo>
                    <a:pt x="1341" y="2074"/>
                  </a:lnTo>
                  <a:cubicBezTo>
                    <a:pt x="1374" y="2099"/>
                    <a:pt x="1412" y="2110"/>
                    <a:pt x="1447" y="2110"/>
                  </a:cubicBezTo>
                  <a:cubicBezTo>
                    <a:pt x="1533" y="2110"/>
                    <a:pt x="1612" y="2045"/>
                    <a:pt x="1612" y="1945"/>
                  </a:cubicBezTo>
                  <a:lnTo>
                    <a:pt x="1622" y="1496"/>
                  </a:lnTo>
                  <a:cubicBezTo>
                    <a:pt x="1622" y="1444"/>
                    <a:pt x="1651" y="1388"/>
                    <a:pt x="1694" y="1361"/>
                  </a:cubicBezTo>
                  <a:lnTo>
                    <a:pt x="2070" y="1107"/>
                  </a:lnTo>
                  <a:cubicBezTo>
                    <a:pt x="2186" y="1035"/>
                    <a:pt x="2166" y="857"/>
                    <a:pt x="2034" y="810"/>
                  </a:cubicBezTo>
                  <a:lnTo>
                    <a:pt x="1608" y="669"/>
                  </a:lnTo>
                  <a:cubicBezTo>
                    <a:pt x="1556" y="652"/>
                    <a:pt x="1519" y="609"/>
                    <a:pt x="1503" y="557"/>
                  </a:cubicBezTo>
                  <a:lnTo>
                    <a:pt x="1378" y="124"/>
                  </a:lnTo>
                  <a:cubicBezTo>
                    <a:pt x="1354" y="43"/>
                    <a:pt x="1284" y="0"/>
                    <a:pt x="1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7"/>
            <p:cNvSpPr/>
            <p:nvPr/>
          </p:nvSpPr>
          <p:spPr>
            <a:xfrm>
              <a:off x="3073702" y="2856649"/>
              <a:ext cx="143877" cy="138812"/>
            </a:xfrm>
            <a:custGeom>
              <a:avLst/>
              <a:gdLst/>
              <a:ahLst/>
              <a:cxnLst/>
              <a:rect l="l" t="t" r="r" b="b"/>
              <a:pathLst>
                <a:path w="2187" h="2110" extrusionOk="0">
                  <a:moveTo>
                    <a:pt x="1217" y="1"/>
                  </a:moveTo>
                  <a:cubicBezTo>
                    <a:pt x="1167" y="1"/>
                    <a:pt x="1116" y="21"/>
                    <a:pt x="1079" y="66"/>
                  </a:cubicBezTo>
                  <a:lnTo>
                    <a:pt x="811" y="422"/>
                  </a:lnTo>
                  <a:cubicBezTo>
                    <a:pt x="780" y="463"/>
                    <a:pt x="732" y="488"/>
                    <a:pt x="679" y="488"/>
                  </a:cubicBezTo>
                  <a:cubicBezTo>
                    <a:pt x="676" y="488"/>
                    <a:pt x="673" y="488"/>
                    <a:pt x="670" y="488"/>
                  </a:cubicBezTo>
                  <a:lnTo>
                    <a:pt x="221" y="472"/>
                  </a:lnTo>
                  <a:cubicBezTo>
                    <a:pt x="220" y="472"/>
                    <a:pt x="218" y="472"/>
                    <a:pt x="217" y="472"/>
                  </a:cubicBezTo>
                  <a:cubicBezTo>
                    <a:pt x="81" y="472"/>
                    <a:pt x="1" y="621"/>
                    <a:pt x="76" y="735"/>
                  </a:cubicBezTo>
                  <a:lnTo>
                    <a:pt x="337" y="1105"/>
                  </a:lnTo>
                  <a:cubicBezTo>
                    <a:pt x="370" y="1144"/>
                    <a:pt x="379" y="1204"/>
                    <a:pt x="356" y="1256"/>
                  </a:cubicBezTo>
                  <a:lnTo>
                    <a:pt x="201" y="1675"/>
                  </a:lnTo>
                  <a:cubicBezTo>
                    <a:pt x="158" y="1791"/>
                    <a:pt x="246" y="1904"/>
                    <a:pt x="357" y="1904"/>
                  </a:cubicBezTo>
                  <a:cubicBezTo>
                    <a:pt x="373" y="1904"/>
                    <a:pt x="389" y="1901"/>
                    <a:pt x="406" y="1896"/>
                  </a:cubicBezTo>
                  <a:lnTo>
                    <a:pt x="835" y="1764"/>
                  </a:lnTo>
                  <a:cubicBezTo>
                    <a:pt x="852" y="1759"/>
                    <a:pt x="870" y="1757"/>
                    <a:pt x="888" y="1757"/>
                  </a:cubicBezTo>
                  <a:cubicBezTo>
                    <a:pt x="925" y="1757"/>
                    <a:pt x="959" y="1768"/>
                    <a:pt x="986" y="1791"/>
                  </a:cubicBezTo>
                  <a:lnTo>
                    <a:pt x="1342" y="2071"/>
                  </a:lnTo>
                  <a:cubicBezTo>
                    <a:pt x="1376" y="2098"/>
                    <a:pt x="1413" y="2109"/>
                    <a:pt x="1450" y="2109"/>
                  </a:cubicBezTo>
                  <a:cubicBezTo>
                    <a:pt x="1536" y="2109"/>
                    <a:pt x="1616" y="2043"/>
                    <a:pt x="1616" y="1946"/>
                  </a:cubicBezTo>
                  <a:lnTo>
                    <a:pt x="1623" y="1494"/>
                  </a:lnTo>
                  <a:cubicBezTo>
                    <a:pt x="1623" y="1441"/>
                    <a:pt x="1652" y="1388"/>
                    <a:pt x="1699" y="1359"/>
                  </a:cubicBezTo>
                  <a:lnTo>
                    <a:pt x="2071" y="1108"/>
                  </a:lnTo>
                  <a:cubicBezTo>
                    <a:pt x="2187" y="1032"/>
                    <a:pt x="2167" y="857"/>
                    <a:pt x="2035" y="811"/>
                  </a:cubicBezTo>
                  <a:lnTo>
                    <a:pt x="1609" y="666"/>
                  </a:lnTo>
                  <a:cubicBezTo>
                    <a:pt x="1557" y="650"/>
                    <a:pt x="1520" y="610"/>
                    <a:pt x="1504" y="554"/>
                  </a:cubicBezTo>
                  <a:lnTo>
                    <a:pt x="1379" y="122"/>
                  </a:lnTo>
                  <a:cubicBezTo>
                    <a:pt x="1357" y="44"/>
                    <a:pt x="1289" y="1"/>
                    <a:pt x="12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37"/>
            <p:cNvSpPr/>
            <p:nvPr/>
          </p:nvSpPr>
          <p:spPr>
            <a:xfrm>
              <a:off x="3931444" y="2427646"/>
              <a:ext cx="144009" cy="138812"/>
            </a:xfrm>
            <a:custGeom>
              <a:avLst/>
              <a:gdLst/>
              <a:ahLst/>
              <a:cxnLst/>
              <a:rect l="l" t="t" r="r" b="b"/>
              <a:pathLst>
                <a:path w="2189" h="2110" extrusionOk="0">
                  <a:moveTo>
                    <a:pt x="1217" y="0"/>
                  </a:moveTo>
                  <a:cubicBezTo>
                    <a:pt x="1167" y="0"/>
                    <a:pt x="1117" y="21"/>
                    <a:pt x="1080" y="64"/>
                  </a:cubicBezTo>
                  <a:lnTo>
                    <a:pt x="810" y="423"/>
                  </a:lnTo>
                  <a:cubicBezTo>
                    <a:pt x="778" y="461"/>
                    <a:pt x="729" y="490"/>
                    <a:pt x="679" y="490"/>
                  </a:cubicBezTo>
                  <a:cubicBezTo>
                    <a:pt x="677" y="490"/>
                    <a:pt x="674" y="489"/>
                    <a:pt x="671" y="489"/>
                  </a:cubicBezTo>
                  <a:lnTo>
                    <a:pt x="223" y="473"/>
                  </a:lnTo>
                  <a:cubicBezTo>
                    <a:pt x="220" y="473"/>
                    <a:pt x="217" y="473"/>
                    <a:pt x="214" y="473"/>
                  </a:cubicBezTo>
                  <a:cubicBezTo>
                    <a:pt x="78" y="473"/>
                    <a:pt x="0" y="624"/>
                    <a:pt x="78" y="737"/>
                  </a:cubicBezTo>
                  <a:lnTo>
                    <a:pt x="338" y="1103"/>
                  </a:lnTo>
                  <a:cubicBezTo>
                    <a:pt x="371" y="1142"/>
                    <a:pt x="378" y="1202"/>
                    <a:pt x="358" y="1254"/>
                  </a:cubicBezTo>
                  <a:lnTo>
                    <a:pt x="200" y="1677"/>
                  </a:lnTo>
                  <a:cubicBezTo>
                    <a:pt x="157" y="1791"/>
                    <a:pt x="245" y="1903"/>
                    <a:pt x="355" y="1903"/>
                  </a:cubicBezTo>
                  <a:cubicBezTo>
                    <a:pt x="372" y="1903"/>
                    <a:pt x="390" y="1900"/>
                    <a:pt x="407" y="1894"/>
                  </a:cubicBezTo>
                  <a:lnTo>
                    <a:pt x="836" y="1762"/>
                  </a:lnTo>
                  <a:cubicBezTo>
                    <a:pt x="851" y="1757"/>
                    <a:pt x="867" y="1755"/>
                    <a:pt x="883" y="1755"/>
                  </a:cubicBezTo>
                  <a:cubicBezTo>
                    <a:pt x="922" y="1755"/>
                    <a:pt x="960" y="1769"/>
                    <a:pt x="988" y="1792"/>
                  </a:cubicBezTo>
                  <a:lnTo>
                    <a:pt x="1344" y="2072"/>
                  </a:lnTo>
                  <a:cubicBezTo>
                    <a:pt x="1377" y="2098"/>
                    <a:pt x="1414" y="2109"/>
                    <a:pt x="1450" y="2109"/>
                  </a:cubicBezTo>
                  <a:cubicBezTo>
                    <a:pt x="1536" y="2109"/>
                    <a:pt x="1614" y="2044"/>
                    <a:pt x="1614" y="1944"/>
                  </a:cubicBezTo>
                  <a:lnTo>
                    <a:pt x="1624" y="1495"/>
                  </a:lnTo>
                  <a:cubicBezTo>
                    <a:pt x="1624" y="1442"/>
                    <a:pt x="1651" y="1386"/>
                    <a:pt x="1697" y="1360"/>
                  </a:cubicBezTo>
                  <a:lnTo>
                    <a:pt x="2073" y="1106"/>
                  </a:lnTo>
                  <a:cubicBezTo>
                    <a:pt x="2188" y="1033"/>
                    <a:pt x="2168" y="855"/>
                    <a:pt x="2036" y="809"/>
                  </a:cubicBezTo>
                  <a:lnTo>
                    <a:pt x="1611" y="667"/>
                  </a:lnTo>
                  <a:cubicBezTo>
                    <a:pt x="1558" y="648"/>
                    <a:pt x="1519" y="608"/>
                    <a:pt x="1502" y="555"/>
                  </a:cubicBezTo>
                  <a:lnTo>
                    <a:pt x="1380" y="123"/>
                  </a:lnTo>
                  <a:cubicBezTo>
                    <a:pt x="1359" y="43"/>
                    <a:pt x="1289" y="0"/>
                    <a:pt x="12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37"/>
            <p:cNvSpPr/>
            <p:nvPr/>
          </p:nvSpPr>
          <p:spPr>
            <a:xfrm>
              <a:off x="4008087" y="2630536"/>
              <a:ext cx="140391" cy="139996"/>
            </a:xfrm>
            <a:custGeom>
              <a:avLst/>
              <a:gdLst/>
              <a:ahLst/>
              <a:cxnLst/>
              <a:rect l="l" t="t" r="r" b="b"/>
              <a:pathLst>
                <a:path w="2134" h="2128" extrusionOk="0">
                  <a:moveTo>
                    <a:pt x="849" y="1"/>
                  </a:moveTo>
                  <a:cubicBezTo>
                    <a:pt x="768" y="1"/>
                    <a:pt x="689" y="57"/>
                    <a:pt x="674" y="146"/>
                  </a:cubicBezTo>
                  <a:lnTo>
                    <a:pt x="614" y="591"/>
                  </a:lnTo>
                  <a:cubicBezTo>
                    <a:pt x="608" y="644"/>
                    <a:pt x="575" y="693"/>
                    <a:pt x="525" y="720"/>
                  </a:cubicBezTo>
                  <a:lnTo>
                    <a:pt x="126" y="924"/>
                  </a:lnTo>
                  <a:cubicBezTo>
                    <a:pt x="1" y="990"/>
                    <a:pt x="4" y="1168"/>
                    <a:pt x="129" y="1227"/>
                  </a:cubicBezTo>
                  <a:lnTo>
                    <a:pt x="538" y="1419"/>
                  </a:lnTo>
                  <a:cubicBezTo>
                    <a:pt x="585" y="1445"/>
                    <a:pt x="624" y="1491"/>
                    <a:pt x="631" y="1544"/>
                  </a:cubicBezTo>
                  <a:lnTo>
                    <a:pt x="707" y="1989"/>
                  </a:lnTo>
                  <a:cubicBezTo>
                    <a:pt x="721" y="2076"/>
                    <a:pt x="797" y="2127"/>
                    <a:pt x="873" y="2127"/>
                  </a:cubicBezTo>
                  <a:cubicBezTo>
                    <a:pt x="917" y="2127"/>
                    <a:pt x="960" y="2111"/>
                    <a:pt x="994" y="2075"/>
                  </a:cubicBezTo>
                  <a:lnTo>
                    <a:pt x="1304" y="1749"/>
                  </a:lnTo>
                  <a:cubicBezTo>
                    <a:pt x="1335" y="1717"/>
                    <a:pt x="1384" y="1698"/>
                    <a:pt x="1431" y="1698"/>
                  </a:cubicBezTo>
                  <a:cubicBezTo>
                    <a:pt x="1438" y="1698"/>
                    <a:pt x="1445" y="1698"/>
                    <a:pt x="1452" y="1699"/>
                  </a:cubicBezTo>
                  <a:lnTo>
                    <a:pt x="1897" y="1772"/>
                  </a:lnTo>
                  <a:cubicBezTo>
                    <a:pt x="1906" y="1773"/>
                    <a:pt x="1914" y="1773"/>
                    <a:pt x="1922" y="1773"/>
                  </a:cubicBezTo>
                  <a:cubicBezTo>
                    <a:pt x="2045" y="1773"/>
                    <a:pt x="2134" y="1639"/>
                    <a:pt x="2072" y="1521"/>
                  </a:cubicBezTo>
                  <a:lnTo>
                    <a:pt x="1858" y="1129"/>
                  </a:lnTo>
                  <a:cubicBezTo>
                    <a:pt x="1828" y="1079"/>
                    <a:pt x="1828" y="1020"/>
                    <a:pt x="1851" y="970"/>
                  </a:cubicBezTo>
                  <a:lnTo>
                    <a:pt x="2055" y="571"/>
                  </a:lnTo>
                  <a:cubicBezTo>
                    <a:pt x="2110" y="455"/>
                    <a:pt x="2024" y="328"/>
                    <a:pt x="1904" y="328"/>
                  </a:cubicBezTo>
                  <a:cubicBezTo>
                    <a:pt x="1894" y="328"/>
                    <a:pt x="1884" y="329"/>
                    <a:pt x="1874" y="330"/>
                  </a:cubicBezTo>
                  <a:lnTo>
                    <a:pt x="1432" y="413"/>
                  </a:lnTo>
                  <a:cubicBezTo>
                    <a:pt x="1421" y="416"/>
                    <a:pt x="1410" y="417"/>
                    <a:pt x="1398" y="417"/>
                  </a:cubicBezTo>
                  <a:cubicBezTo>
                    <a:pt x="1355" y="417"/>
                    <a:pt x="1312" y="399"/>
                    <a:pt x="1284" y="370"/>
                  </a:cubicBezTo>
                  <a:lnTo>
                    <a:pt x="967" y="50"/>
                  </a:lnTo>
                  <a:cubicBezTo>
                    <a:pt x="933" y="16"/>
                    <a:pt x="891" y="1"/>
                    <a:pt x="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37"/>
            <p:cNvSpPr/>
            <p:nvPr/>
          </p:nvSpPr>
          <p:spPr>
            <a:xfrm>
              <a:off x="3520796" y="3001974"/>
              <a:ext cx="262821" cy="46709"/>
            </a:xfrm>
            <a:custGeom>
              <a:avLst/>
              <a:gdLst/>
              <a:ahLst/>
              <a:cxnLst/>
              <a:rect l="l" t="t" r="r" b="b"/>
              <a:pathLst>
                <a:path w="3995" h="710" extrusionOk="0">
                  <a:moveTo>
                    <a:pt x="3859" y="1"/>
                  </a:moveTo>
                  <a:cubicBezTo>
                    <a:pt x="3207" y="253"/>
                    <a:pt x="2510" y="331"/>
                    <a:pt x="1896" y="331"/>
                  </a:cubicBezTo>
                  <a:cubicBezTo>
                    <a:pt x="895" y="331"/>
                    <a:pt x="114" y="123"/>
                    <a:pt x="100" y="119"/>
                  </a:cubicBezTo>
                  <a:lnTo>
                    <a:pt x="1" y="479"/>
                  </a:lnTo>
                  <a:cubicBezTo>
                    <a:pt x="54" y="495"/>
                    <a:pt x="855" y="710"/>
                    <a:pt x="1884" y="710"/>
                  </a:cubicBezTo>
                  <a:cubicBezTo>
                    <a:pt x="2537" y="710"/>
                    <a:pt x="3282" y="621"/>
                    <a:pt x="3995" y="347"/>
                  </a:cubicBezTo>
                  <a:lnTo>
                    <a:pt x="38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37"/>
            <p:cNvSpPr/>
            <p:nvPr/>
          </p:nvSpPr>
          <p:spPr>
            <a:xfrm>
              <a:off x="3520796" y="2527907"/>
              <a:ext cx="262821" cy="46709"/>
            </a:xfrm>
            <a:custGeom>
              <a:avLst/>
              <a:gdLst/>
              <a:ahLst/>
              <a:cxnLst/>
              <a:rect l="l" t="t" r="r" b="b"/>
              <a:pathLst>
                <a:path w="3995" h="710" extrusionOk="0">
                  <a:moveTo>
                    <a:pt x="3859" y="1"/>
                  </a:moveTo>
                  <a:cubicBezTo>
                    <a:pt x="3207" y="253"/>
                    <a:pt x="2510" y="331"/>
                    <a:pt x="1896" y="331"/>
                  </a:cubicBezTo>
                  <a:cubicBezTo>
                    <a:pt x="895" y="331"/>
                    <a:pt x="114" y="124"/>
                    <a:pt x="100" y="120"/>
                  </a:cubicBezTo>
                  <a:lnTo>
                    <a:pt x="1" y="479"/>
                  </a:lnTo>
                  <a:cubicBezTo>
                    <a:pt x="54" y="495"/>
                    <a:pt x="855" y="710"/>
                    <a:pt x="1884" y="710"/>
                  </a:cubicBezTo>
                  <a:cubicBezTo>
                    <a:pt x="2537" y="710"/>
                    <a:pt x="3282" y="621"/>
                    <a:pt x="3995" y="347"/>
                  </a:cubicBezTo>
                  <a:lnTo>
                    <a:pt x="38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37"/>
            <p:cNvSpPr/>
            <p:nvPr/>
          </p:nvSpPr>
          <p:spPr>
            <a:xfrm>
              <a:off x="2962586" y="1385435"/>
              <a:ext cx="1242792" cy="810041"/>
            </a:xfrm>
            <a:custGeom>
              <a:avLst/>
              <a:gdLst/>
              <a:ahLst/>
              <a:cxnLst/>
              <a:rect l="l" t="t" r="r" b="b"/>
              <a:pathLst>
                <a:path w="18891" h="12313" extrusionOk="0">
                  <a:moveTo>
                    <a:pt x="11053" y="0"/>
                  </a:moveTo>
                  <a:cubicBezTo>
                    <a:pt x="10832" y="0"/>
                    <a:pt x="10614" y="8"/>
                    <a:pt x="10402" y="24"/>
                  </a:cubicBezTo>
                  <a:cubicBezTo>
                    <a:pt x="10211" y="30"/>
                    <a:pt x="10019" y="47"/>
                    <a:pt x="9825" y="73"/>
                  </a:cubicBezTo>
                  <a:cubicBezTo>
                    <a:pt x="9498" y="109"/>
                    <a:pt x="9152" y="159"/>
                    <a:pt x="8803" y="225"/>
                  </a:cubicBezTo>
                  <a:cubicBezTo>
                    <a:pt x="7629" y="436"/>
                    <a:pt x="6501" y="766"/>
                    <a:pt x="5452" y="1198"/>
                  </a:cubicBezTo>
                  <a:cubicBezTo>
                    <a:pt x="4911" y="1422"/>
                    <a:pt x="4387" y="1679"/>
                    <a:pt x="3892" y="1969"/>
                  </a:cubicBezTo>
                  <a:cubicBezTo>
                    <a:pt x="3404" y="2256"/>
                    <a:pt x="2949" y="2576"/>
                    <a:pt x="2550" y="2926"/>
                  </a:cubicBezTo>
                  <a:cubicBezTo>
                    <a:pt x="2171" y="3255"/>
                    <a:pt x="1831" y="3615"/>
                    <a:pt x="1537" y="3997"/>
                  </a:cubicBezTo>
                  <a:cubicBezTo>
                    <a:pt x="1241" y="4393"/>
                    <a:pt x="987" y="4829"/>
                    <a:pt x="779" y="5300"/>
                  </a:cubicBezTo>
                  <a:cubicBezTo>
                    <a:pt x="380" y="6220"/>
                    <a:pt x="202" y="7193"/>
                    <a:pt x="70" y="8110"/>
                  </a:cubicBezTo>
                  <a:lnTo>
                    <a:pt x="57" y="8126"/>
                  </a:lnTo>
                  <a:cubicBezTo>
                    <a:pt x="27" y="8156"/>
                    <a:pt x="1" y="8209"/>
                    <a:pt x="11" y="8252"/>
                  </a:cubicBezTo>
                  <a:cubicBezTo>
                    <a:pt x="50" y="8489"/>
                    <a:pt x="93" y="8687"/>
                    <a:pt x="142" y="8865"/>
                  </a:cubicBezTo>
                  <a:cubicBezTo>
                    <a:pt x="175" y="8984"/>
                    <a:pt x="212" y="9099"/>
                    <a:pt x="251" y="9215"/>
                  </a:cubicBezTo>
                  <a:cubicBezTo>
                    <a:pt x="363" y="9551"/>
                    <a:pt x="495" y="9881"/>
                    <a:pt x="637" y="10201"/>
                  </a:cubicBezTo>
                  <a:cubicBezTo>
                    <a:pt x="772" y="10507"/>
                    <a:pt x="944" y="10864"/>
                    <a:pt x="1178" y="11177"/>
                  </a:cubicBezTo>
                  <a:cubicBezTo>
                    <a:pt x="1284" y="11325"/>
                    <a:pt x="1382" y="11434"/>
                    <a:pt x="1485" y="11516"/>
                  </a:cubicBezTo>
                  <a:cubicBezTo>
                    <a:pt x="1610" y="11615"/>
                    <a:pt x="1725" y="11668"/>
                    <a:pt x="1838" y="11685"/>
                  </a:cubicBezTo>
                  <a:cubicBezTo>
                    <a:pt x="1866" y="11687"/>
                    <a:pt x="1894" y="11690"/>
                    <a:pt x="1922" y="11690"/>
                  </a:cubicBezTo>
                  <a:cubicBezTo>
                    <a:pt x="1940" y="11690"/>
                    <a:pt x="1958" y="11689"/>
                    <a:pt x="1976" y="11685"/>
                  </a:cubicBezTo>
                  <a:cubicBezTo>
                    <a:pt x="2002" y="11681"/>
                    <a:pt x="2022" y="11678"/>
                    <a:pt x="2045" y="11671"/>
                  </a:cubicBezTo>
                  <a:cubicBezTo>
                    <a:pt x="2046" y="11671"/>
                    <a:pt x="2046" y="11671"/>
                    <a:pt x="2047" y="11671"/>
                  </a:cubicBezTo>
                  <a:cubicBezTo>
                    <a:pt x="2106" y="11671"/>
                    <a:pt x="2349" y="12312"/>
                    <a:pt x="2402" y="12312"/>
                  </a:cubicBezTo>
                  <a:cubicBezTo>
                    <a:pt x="2404" y="12312"/>
                    <a:pt x="2406" y="12311"/>
                    <a:pt x="2408" y="12308"/>
                  </a:cubicBezTo>
                  <a:cubicBezTo>
                    <a:pt x="3315" y="10659"/>
                    <a:pt x="2405" y="8235"/>
                    <a:pt x="2385" y="8027"/>
                  </a:cubicBezTo>
                  <a:lnTo>
                    <a:pt x="2372" y="7892"/>
                  </a:lnTo>
                  <a:lnTo>
                    <a:pt x="2425" y="7935"/>
                  </a:lnTo>
                  <a:cubicBezTo>
                    <a:pt x="2566" y="8021"/>
                    <a:pt x="2735" y="8060"/>
                    <a:pt x="2919" y="8067"/>
                  </a:cubicBezTo>
                  <a:lnTo>
                    <a:pt x="2923" y="8067"/>
                  </a:lnTo>
                  <a:cubicBezTo>
                    <a:pt x="2995" y="8057"/>
                    <a:pt x="3038" y="8024"/>
                    <a:pt x="3068" y="7975"/>
                  </a:cubicBezTo>
                  <a:cubicBezTo>
                    <a:pt x="3101" y="7942"/>
                    <a:pt x="3114" y="7902"/>
                    <a:pt x="3111" y="7856"/>
                  </a:cubicBezTo>
                  <a:cubicBezTo>
                    <a:pt x="3081" y="7632"/>
                    <a:pt x="3081" y="7398"/>
                    <a:pt x="3101" y="7163"/>
                  </a:cubicBezTo>
                  <a:cubicBezTo>
                    <a:pt x="3130" y="6890"/>
                    <a:pt x="3193" y="6626"/>
                    <a:pt x="3285" y="6372"/>
                  </a:cubicBezTo>
                  <a:cubicBezTo>
                    <a:pt x="3358" y="6194"/>
                    <a:pt x="3437" y="6032"/>
                    <a:pt x="3526" y="5881"/>
                  </a:cubicBezTo>
                  <a:lnTo>
                    <a:pt x="3526" y="5881"/>
                  </a:lnTo>
                  <a:cubicBezTo>
                    <a:pt x="3506" y="6115"/>
                    <a:pt x="3510" y="6355"/>
                    <a:pt x="3526" y="6586"/>
                  </a:cubicBezTo>
                  <a:cubicBezTo>
                    <a:pt x="3562" y="7012"/>
                    <a:pt x="3661" y="7444"/>
                    <a:pt x="3820" y="7876"/>
                  </a:cubicBezTo>
                  <a:cubicBezTo>
                    <a:pt x="3826" y="7895"/>
                    <a:pt x="3836" y="7912"/>
                    <a:pt x="3849" y="7925"/>
                  </a:cubicBezTo>
                  <a:cubicBezTo>
                    <a:pt x="3869" y="7978"/>
                    <a:pt x="3915" y="8021"/>
                    <a:pt x="3971" y="8037"/>
                  </a:cubicBezTo>
                  <a:cubicBezTo>
                    <a:pt x="4987" y="8301"/>
                    <a:pt x="6108" y="8450"/>
                    <a:pt x="7299" y="8479"/>
                  </a:cubicBezTo>
                  <a:cubicBezTo>
                    <a:pt x="7424" y="8482"/>
                    <a:pt x="7549" y="8483"/>
                    <a:pt x="7675" y="8483"/>
                  </a:cubicBezTo>
                  <a:cubicBezTo>
                    <a:pt x="8316" y="8483"/>
                    <a:pt x="8966" y="8448"/>
                    <a:pt x="9614" y="8370"/>
                  </a:cubicBezTo>
                  <a:cubicBezTo>
                    <a:pt x="10019" y="8324"/>
                    <a:pt x="10425" y="8265"/>
                    <a:pt x="10827" y="8189"/>
                  </a:cubicBezTo>
                  <a:cubicBezTo>
                    <a:pt x="11959" y="7985"/>
                    <a:pt x="13037" y="7671"/>
                    <a:pt x="14020" y="7266"/>
                  </a:cubicBezTo>
                  <a:cubicBezTo>
                    <a:pt x="14969" y="6880"/>
                    <a:pt x="15830" y="6405"/>
                    <a:pt x="16576" y="5861"/>
                  </a:cubicBezTo>
                  <a:lnTo>
                    <a:pt x="16576" y="5861"/>
                  </a:lnTo>
                  <a:cubicBezTo>
                    <a:pt x="16576" y="5958"/>
                    <a:pt x="16433" y="10456"/>
                    <a:pt x="18094" y="10456"/>
                  </a:cubicBezTo>
                  <a:cubicBezTo>
                    <a:pt x="18126" y="10456"/>
                    <a:pt x="18158" y="10455"/>
                    <a:pt x="18191" y="10451"/>
                  </a:cubicBezTo>
                  <a:cubicBezTo>
                    <a:pt x="18604" y="10412"/>
                    <a:pt x="18891" y="6494"/>
                    <a:pt x="18891" y="5956"/>
                  </a:cubicBezTo>
                  <a:lnTo>
                    <a:pt x="18891" y="5867"/>
                  </a:lnTo>
                  <a:lnTo>
                    <a:pt x="18891" y="5782"/>
                  </a:lnTo>
                  <a:cubicBezTo>
                    <a:pt x="18891" y="5716"/>
                    <a:pt x="18841" y="5653"/>
                    <a:pt x="18765" y="5630"/>
                  </a:cubicBezTo>
                  <a:lnTo>
                    <a:pt x="18769" y="5412"/>
                  </a:lnTo>
                  <a:cubicBezTo>
                    <a:pt x="18775" y="5204"/>
                    <a:pt x="18775" y="4990"/>
                    <a:pt x="18765" y="4779"/>
                  </a:cubicBezTo>
                  <a:cubicBezTo>
                    <a:pt x="18749" y="4439"/>
                    <a:pt x="18683" y="4119"/>
                    <a:pt x="18564" y="3839"/>
                  </a:cubicBezTo>
                  <a:cubicBezTo>
                    <a:pt x="18449" y="3556"/>
                    <a:pt x="18271" y="3292"/>
                    <a:pt x="18125" y="3094"/>
                  </a:cubicBezTo>
                  <a:cubicBezTo>
                    <a:pt x="17990" y="2906"/>
                    <a:pt x="17829" y="2708"/>
                    <a:pt x="17631" y="2497"/>
                  </a:cubicBezTo>
                  <a:cubicBezTo>
                    <a:pt x="17298" y="2137"/>
                    <a:pt x="16902" y="1818"/>
                    <a:pt x="16427" y="1508"/>
                  </a:cubicBezTo>
                  <a:cubicBezTo>
                    <a:pt x="16005" y="1227"/>
                    <a:pt x="15530" y="983"/>
                    <a:pt x="15022" y="772"/>
                  </a:cubicBezTo>
                  <a:cubicBezTo>
                    <a:pt x="14053" y="373"/>
                    <a:pt x="13011" y="126"/>
                    <a:pt x="11919" y="37"/>
                  </a:cubicBezTo>
                  <a:cubicBezTo>
                    <a:pt x="11626" y="13"/>
                    <a:pt x="11336" y="0"/>
                    <a:pt x="110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37"/>
            <p:cNvSpPr/>
            <p:nvPr/>
          </p:nvSpPr>
          <p:spPr>
            <a:xfrm>
              <a:off x="3931115" y="1509314"/>
              <a:ext cx="109141" cy="250387"/>
            </a:xfrm>
            <a:custGeom>
              <a:avLst/>
              <a:gdLst/>
              <a:ahLst/>
              <a:cxnLst/>
              <a:rect l="l" t="t" r="r" b="b"/>
              <a:pathLst>
                <a:path w="1659" h="3806" extrusionOk="0">
                  <a:moveTo>
                    <a:pt x="953" y="2016"/>
                  </a:moveTo>
                  <a:lnTo>
                    <a:pt x="953" y="2016"/>
                  </a:lnTo>
                  <a:cubicBezTo>
                    <a:pt x="953" y="2022"/>
                    <a:pt x="957" y="2029"/>
                    <a:pt x="957" y="2029"/>
                  </a:cubicBezTo>
                  <a:cubicBezTo>
                    <a:pt x="957" y="2022"/>
                    <a:pt x="953" y="2019"/>
                    <a:pt x="953" y="2016"/>
                  </a:cubicBezTo>
                  <a:close/>
                  <a:moveTo>
                    <a:pt x="83" y="1"/>
                  </a:moveTo>
                  <a:cubicBezTo>
                    <a:pt x="69" y="1"/>
                    <a:pt x="59" y="4"/>
                    <a:pt x="46" y="10"/>
                  </a:cubicBezTo>
                  <a:cubicBezTo>
                    <a:pt x="13" y="37"/>
                    <a:pt x="0" y="93"/>
                    <a:pt x="30" y="126"/>
                  </a:cubicBezTo>
                  <a:cubicBezTo>
                    <a:pt x="198" y="317"/>
                    <a:pt x="333" y="522"/>
                    <a:pt x="462" y="743"/>
                  </a:cubicBezTo>
                  <a:cubicBezTo>
                    <a:pt x="462" y="746"/>
                    <a:pt x="462" y="749"/>
                    <a:pt x="465" y="752"/>
                  </a:cubicBezTo>
                  <a:cubicBezTo>
                    <a:pt x="465" y="749"/>
                    <a:pt x="462" y="746"/>
                    <a:pt x="462" y="736"/>
                  </a:cubicBezTo>
                  <a:lnTo>
                    <a:pt x="462" y="736"/>
                  </a:lnTo>
                  <a:lnTo>
                    <a:pt x="465" y="743"/>
                  </a:lnTo>
                  <a:cubicBezTo>
                    <a:pt x="472" y="749"/>
                    <a:pt x="475" y="752"/>
                    <a:pt x="478" y="762"/>
                  </a:cubicBezTo>
                  <a:cubicBezTo>
                    <a:pt x="478" y="756"/>
                    <a:pt x="475" y="756"/>
                    <a:pt x="475" y="752"/>
                  </a:cubicBezTo>
                  <a:lnTo>
                    <a:pt x="475" y="752"/>
                  </a:lnTo>
                  <a:cubicBezTo>
                    <a:pt x="581" y="947"/>
                    <a:pt x="676" y="1155"/>
                    <a:pt x="755" y="1359"/>
                  </a:cubicBezTo>
                  <a:cubicBezTo>
                    <a:pt x="795" y="1461"/>
                    <a:pt x="825" y="1570"/>
                    <a:pt x="858" y="1673"/>
                  </a:cubicBezTo>
                  <a:cubicBezTo>
                    <a:pt x="894" y="1785"/>
                    <a:pt x="924" y="1897"/>
                    <a:pt x="953" y="2006"/>
                  </a:cubicBezTo>
                  <a:cubicBezTo>
                    <a:pt x="1019" y="2266"/>
                    <a:pt x="1069" y="2533"/>
                    <a:pt x="1105" y="2804"/>
                  </a:cubicBezTo>
                  <a:cubicBezTo>
                    <a:pt x="1121" y="2929"/>
                    <a:pt x="1138" y="3061"/>
                    <a:pt x="1148" y="3193"/>
                  </a:cubicBezTo>
                  <a:cubicBezTo>
                    <a:pt x="1158" y="3335"/>
                    <a:pt x="1168" y="3470"/>
                    <a:pt x="1181" y="3612"/>
                  </a:cubicBezTo>
                  <a:cubicBezTo>
                    <a:pt x="1191" y="3711"/>
                    <a:pt x="1270" y="3786"/>
                    <a:pt x="1365" y="3803"/>
                  </a:cubicBezTo>
                  <a:cubicBezTo>
                    <a:pt x="1375" y="3804"/>
                    <a:pt x="1385" y="3805"/>
                    <a:pt x="1395" y="3805"/>
                  </a:cubicBezTo>
                  <a:cubicBezTo>
                    <a:pt x="1501" y="3805"/>
                    <a:pt x="1604" y="3727"/>
                    <a:pt x="1619" y="3618"/>
                  </a:cubicBezTo>
                  <a:cubicBezTo>
                    <a:pt x="1659" y="3292"/>
                    <a:pt x="1613" y="2962"/>
                    <a:pt x="1547" y="2645"/>
                  </a:cubicBezTo>
                  <a:cubicBezTo>
                    <a:pt x="1481" y="2316"/>
                    <a:pt x="1372" y="1996"/>
                    <a:pt x="1240" y="1682"/>
                  </a:cubicBezTo>
                  <a:cubicBezTo>
                    <a:pt x="1181" y="1534"/>
                    <a:pt x="1105" y="1392"/>
                    <a:pt x="1026" y="1254"/>
                  </a:cubicBezTo>
                  <a:cubicBezTo>
                    <a:pt x="943" y="1105"/>
                    <a:pt x="858" y="957"/>
                    <a:pt x="769" y="812"/>
                  </a:cubicBezTo>
                  <a:cubicBezTo>
                    <a:pt x="590" y="532"/>
                    <a:pt x="379" y="274"/>
                    <a:pt x="158" y="34"/>
                  </a:cubicBezTo>
                  <a:cubicBezTo>
                    <a:pt x="135" y="10"/>
                    <a:pt x="109" y="1"/>
                    <a:pt x="83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37"/>
            <p:cNvSpPr/>
            <p:nvPr/>
          </p:nvSpPr>
          <p:spPr>
            <a:xfrm>
              <a:off x="3937628" y="1616022"/>
              <a:ext cx="49933" cy="168877"/>
            </a:xfrm>
            <a:custGeom>
              <a:avLst/>
              <a:gdLst/>
              <a:ahLst/>
              <a:cxnLst/>
              <a:rect l="l" t="t" r="r" b="b"/>
              <a:pathLst>
                <a:path w="759" h="2567" extrusionOk="0">
                  <a:moveTo>
                    <a:pt x="77" y="1"/>
                  </a:moveTo>
                  <a:cubicBezTo>
                    <a:pt x="74" y="1"/>
                    <a:pt x="72" y="1"/>
                    <a:pt x="69" y="1"/>
                  </a:cubicBezTo>
                  <a:cubicBezTo>
                    <a:pt x="63" y="4"/>
                    <a:pt x="59" y="11"/>
                    <a:pt x="53" y="11"/>
                  </a:cubicBezTo>
                  <a:cubicBezTo>
                    <a:pt x="20" y="21"/>
                    <a:pt x="0" y="64"/>
                    <a:pt x="17" y="97"/>
                  </a:cubicBezTo>
                  <a:cubicBezTo>
                    <a:pt x="69" y="209"/>
                    <a:pt x="119" y="324"/>
                    <a:pt x="162" y="440"/>
                  </a:cubicBezTo>
                  <a:cubicBezTo>
                    <a:pt x="201" y="549"/>
                    <a:pt x="231" y="664"/>
                    <a:pt x="264" y="779"/>
                  </a:cubicBezTo>
                  <a:cubicBezTo>
                    <a:pt x="330" y="1046"/>
                    <a:pt x="383" y="1320"/>
                    <a:pt x="412" y="1597"/>
                  </a:cubicBezTo>
                  <a:cubicBezTo>
                    <a:pt x="429" y="1736"/>
                    <a:pt x="432" y="1871"/>
                    <a:pt x="439" y="2013"/>
                  </a:cubicBezTo>
                  <a:cubicBezTo>
                    <a:pt x="442" y="2151"/>
                    <a:pt x="439" y="2290"/>
                    <a:pt x="439" y="2428"/>
                  </a:cubicBezTo>
                  <a:cubicBezTo>
                    <a:pt x="442" y="2458"/>
                    <a:pt x="449" y="2481"/>
                    <a:pt x="465" y="2504"/>
                  </a:cubicBezTo>
                  <a:cubicBezTo>
                    <a:pt x="491" y="2537"/>
                    <a:pt x="528" y="2557"/>
                    <a:pt x="564" y="2563"/>
                  </a:cubicBezTo>
                  <a:cubicBezTo>
                    <a:pt x="574" y="2566"/>
                    <a:pt x="584" y="2567"/>
                    <a:pt x="594" y="2567"/>
                  </a:cubicBezTo>
                  <a:cubicBezTo>
                    <a:pt x="627" y="2567"/>
                    <a:pt x="661" y="2555"/>
                    <a:pt x="686" y="2537"/>
                  </a:cubicBezTo>
                  <a:cubicBezTo>
                    <a:pt x="712" y="2514"/>
                    <a:pt x="742" y="2474"/>
                    <a:pt x="745" y="2432"/>
                  </a:cubicBezTo>
                  <a:cubicBezTo>
                    <a:pt x="759" y="2227"/>
                    <a:pt x="742" y="2016"/>
                    <a:pt x="719" y="1812"/>
                  </a:cubicBezTo>
                  <a:cubicBezTo>
                    <a:pt x="693" y="1604"/>
                    <a:pt x="653" y="1403"/>
                    <a:pt x="597" y="1205"/>
                  </a:cubicBezTo>
                  <a:cubicBezTo>
                    <a:pt x="544" y="1004"/>
                    <a:pt x="478" y="806"/>
                    <a:pt x="399" y="611"/>
                  </a:cubicBezTo>
                  <a:cubicBezTo>
                    <a:pt x="363" y="519"/>
                    <a:pt x="323" y="433"/>
                    <a:pt x="280" y="344"/>
                  </a:cubicBezTo>
                  <a:cubicBezTo>
                    <a:pt x="231" y="239"/>
                    <a:pt x="185" y="140"/>
                    <a:pt x="142" y="41"/>
                  </a:cubicBezTo>
                  <a:cubicBezTo>
                    <a:pt x="130" y="17"/>
                    <a:pt x="104" y="1"/>
                    <a:pt x="77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37"/>
            <p:cNvSpPr/>
            <p:nvPr/>
          </p:nvSpPr>
          <p:spPr>
            <a:xfrm>
              <a:off x="3214685" y="1473854"/>
              <a:ext cx="80984" cy="433737"/>
            </a:xfrm>
            <a:custGeom>
              <a:avLst/>
              <a:gdLst/>
              <a:ahLst/>
              <a:cxnLst/>
              <a:rect l="l" t="t" r="r" b="b"/>
              <a:pathLst>
                <a:path w="1231" h="6593" extrusionOk="0">
                  <a:moveTo>
                    <a:pt x="769" y="1206"/>
                  </a:moveTo>
                  <a:cubicBezTo>
                    <a:pt x="768" y="1209"/>
                    <a:pt x="767" y="1212"/>
                    <a:pt x="766" y="1216"/>
                  </a:cubicBezTo>
                  <a:lnTo>
                    <a:pt x="766" y="1216"/>
                  </a:lnTo>
                  <a:cubicBezTo>
                    <a:pt x="769" y="1215"/>
                    <a:pt x="769" y="1209"/>
                    <a:pt x="769" y="1206"/>
                  </a:cubicBezTo>
                  <a:close/>
                  <a:moveTo>
                    <a:pt x="763" y="1209"/>
                  </a:moveTo>
                  <a:cubicBezTo>
                    <a:pt x="763" y="1219"/>
                    <a:pt x="763" y="1222"/>
                    <a:pt x="759" y="1226"/>
                  </a:cubicBezTo>
                  <a:cubicBezTo>
                    <a:pt x="759" y="1222"/>
                    <a:pt x="763" y="1219"/>
                    <a:pt x="763" y="1209"/>
                  </a:cubicBezTo>
                  <a:close/>
                  <a:moveTo>
                    <a:pt x="1152" y="1"/>
                  </a:moveTo>
                  <a:cubicBezTo>
                    <a:pt x="1150" y="1"/>
                    <a:pt x="1147" y="1"/>
                    <a:pt x="1145" y="2"/>
                  </a:cubicBezTo>
                  <a:cubicBezTo>
                    <a:pt x="1122" y="2"/>
                    <a:pt x="1099" y="19"/>
                    <a:pt x="1089" y="38"/>
                  </a:cubicBezTo>
                  <a:cubicBezTo>
                    <a:pt x="967" y="253"/>
                    <a:pt x="855" y="477"/>
                    <a:pt x="759" y="704"/>
                  </a:cubicBezTo>
                  <a:cubicBezTo>
                    <a:pt x="650" y="945"/>
                    <a:pt x="561" y="1202"/>
                    <a:pt x="472" y="1453"/>
                  </a:cubicBezTo>
                  <a:cubicBezTo>
                    <a:pt x="383" y="1717"/>
                    <a:pt x="304" y="1991"/>
                    <a:pt x="241" y="2264"/>
                  </a:cubicBezTo>
                  <a:cubicBezTo>
                    <a:pt x="176" y="2545"/>
                    <a:pt x="126" y="2832"/>
                    <a:pt x="83" y="3115"/>
                  </a:cubicBezTo>
                  <a:cubicBezTo>
                    <a:pt x="40" y="3395"/>
                    <a:pt x="17" y="3682"/>
                    <a:pt x="7" y="3969"/>
                  </a:cubicBezTo>
                  <a:cubicBezTo>
                    <a:pt x="1" y="4256"/>
                    <a:pt x="4" y="4546"/>
                    <a:pt x="34" y="4830"/>
                  </a:cubicBezTo>
                  <a:cubicBezTo>
                    <a:pt x="60" y="5107"/>
                    <a:pt x="116" y="5381"/>
                    <a:pt x="185" y="5651"/>
                  </a:cubicBezTo>
                  <a:cubicBezTo>
                    <a:pt x="251" y="5905"/>
                    <a:pt x="350" y="6149"/>
                    <a:pt x="482" y="6380"/>
                  </a:cubicBezTo>
                  <a:cubicBezTo>
                    <a:pt x="502" y="6413"/>
                    <a:pt x="522" y="6443"/>
                    <a:pt x="545" y="6476"/>
                  </a:cubicBezTo>
                  <a:cubicBezTo>
                    <a:pt x="548" y="6482"/>
                    <a:pt x="551" y="6492"/>
                    <a:pt x="561" y="6502"/>
                  </a:cubicBezTo>
                  <a:cubicBezTo>
                    <a:pt x="581" y="6532"/>
                    <a:pt x="614" y="6558"/>
                    <a:pt x="647" y="6575"/>
                  </a:cubicBezTo>
                  <a:cubicBezTo>
                    <a:pt x="675" y="6587"/>
                    <a:pt x="705" y="6592"/>
                    <a:pt x="735" y="6592"/>
                  </a:cubicBezTo>
                  <a:cubicBezTo>
                    <a:pt x="763" y="6592"/>
                    <a:pt x="792" y="6587"/>
                    <a:pt x="819" y="6578"/>
                  </a:cubicBezTo>
                  <a:cubicBezTo>
                    <a:pt x="875" y="6558"/>
                    <a:pt x="914" y="6515"/>
                    <a:pt x="937" y="6462"/>
                  </a:cubicBezTo>
                  <a:cubicBezTo>
                    <a:pt x="960" y="6413"/>
                    <a:pt x="967" y="6337"/>
                    <a:pt x="944" y="6288"/>
                  </a:cubicBezTo>
                  <a:cubicBezTo>
                    <a:pt x="924" y="6255"/>
                    <a:pt x="914" y="6218"/>
                    <a:pt x="898" y="6182"/>
                  </a:cubicBezTo>
                  <a:cubicBezTo>
                    <a:pt x="885" y="6146"/>
                    <a:pt x="868" y="6106"/>
                    <a:pt x="855" y="6070"/>
                  </a:cubicBezTo>
                  <a:cubicBezTo>
                    <a:pt x="822" y="5988"/>
                    <a:pt x="789" y="5902"/>
                    <a:pt x="759" y="5819"/>
                  </a:cubicBezTo>
                  <a:cubicBezTo>
                    <a:pt x="703" y="5668"/>
                    <a:pt x="654" y="5509"/>
                    <a:pt x="614" y="5354"/>
                  </a:cubicBezTo>
                  <a:cubicBezTo>
                    <a:pt x="466" y="4751"/>
                    <a:pt x="416" y="4128"/>
                    <a:pt x="420" y="3511"/>
                  </a:cubicBezTo>
                  <a:cubicBezTo>
                    <a:pt x="423" y="3316"/>
                    <a:pt x="433" y="3122"/>
                    <a:pt x="449" y="2930"/>
                  </a:cubicBezTo>
                  <a:cubicBezTo>
                    <a:pt x="466" y="2736"/>
                    <a:pt x="495" y="2541"/>
                    <a:pt x="518" y="2347"/>
                  </a:cubicBezTo>
                  <a:cubicBezTo>
                    <a:pt x="548" y="2159"/>
                    <a:pt x="584" y="1968"/>
                    <a:pt x="627" y="1780"/>
                  </a:cubicBezTo>
                  <a:cubicBezTo>
                    <a:pt x="666" y="1588"/>
                    <a:pt x="711" y="1403"/>
                    <a:pt x="766" y="1216"/>
                  </a:cubicBezTo>
                  <a:lnTo>
                    <a:pt x="766" y="1216"/>
                  </a:lnTo>
                  <a:cubicBezTo>
                    <a:pt x="766" y="1216"/>
                    <a:pt x="766" y="1216"/>
                    <a:pt x="766" y="1216"/>
                  </a:cubicBezTo>
                  <a:cubicBezTo>
                    <a:pt x="881" y="830"/>
                    <a:pt x="1020" y="451"/>
                    <a:pt x="1214" y="98"/>
                  </a:cubicBezTo>
                  <a:cubicBezTo>
                    <a:pt x="1231" y="65"/>
                    <a:pt x="1211" y="22"/>
                    <a:pt x="1178" y="5"/>
                  </a:cubicBezTo>
                  <a:cubicBezTo>
                    <a:pt x="1169" y="3"/>
                    <a:pt x="1159" y="1"/>
                    <a:pt x="1152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37"/>
            <p:cNvSpPr/>
            <p:nvPr/>
          </p:nvSpPr>
          <p:spPr>
            <a:xfrm>
              <a:off x="3278894" y="1692006"/>
              <a:ext cx="44341" cy="211375"/>
            </a:xfrm>
            <a:custGeom>
              <a:avLst/>
              <a:gdLst/>
              <a:ahLst/>
              <a:cxnLst/>
              <a:rect l="l" t="t" r="r" b="b"/>
              <a:pathLst>
                <a:path w="674" h="3213" extrusionOk="0">
                  <a:moveTo>
                    <a:pt x="162" y="0"/>
                  </a:moveTo>
                  <a:cubicBezTo>
                    <a:pt x="136" y="0"/>
                    <a:pt x="106" y="20"/>
                    <a:pt x="103" y="53"/>
                  </a:cubicBezTo>
                  <a:cubicBezTo>
                    <a:pt x="67" y="310"/>
                    <a:pt x="37" y="564"/>
                    <a:pt x="21" y="821"/>
                  </a:cubicBezTo>
                  <a:cubicBezTo>
                    <a:pt x="4" y="1089"/>
                    <a:pt x="1" y="1362"/>
                    <a:pt x="14" y="1629"/>
                  </a:cubicBezTo>
                  <a:cubicBezTo>
                    <a:pt x="24" y="1900"/>
                    <a:pt x="64" y="2170"/>
                    <a:pt x="123" y="2434"/>
                  </a:cubicBezTo>
                  <a:cubicBezTo>
                    <a:pt x="153" y="2559"/>
                    <a:pt x="186" y="2685"/>
                    <a:pt x="232" y="2807"/>
                  </a:cubicBezTo>
                  <a:cubicBezTo>
                    <a:pt x="271" y="2929"/>
                    <a:pt x="331" y="3044"/>
                    <a:pt x="397" y="3153"/>
                  </a:cubicBezTo>
                  <a:cubicBezTo>
                    <a:pt x="413" y="3176"/>
                    <a:pt x="430" y="3193"/>
                    <a:pt x="453" y="3199"/>
                  </a:cubicBezTo>
                  <a:cubicBezTo>
                    <a:pt x="474" y="3208"/>
                    <a:pt x="494" y="3212"/>
                    <a:pt x="515" y="3212"/>
                  </a:cubicBezTo>
                  <a:cubicBezTo>
                    <a:pt x="533" y="3212"/>
                    <a:pt x="551" y="3209"/>
                    <a:pt x="568" y="3203"/>
                  </a:cubicBezTo>
                  <a:cubicBezTo>
                    <a:pt x="608" y="3193"/>
                    <a:pt x="634" y="3163"/>
                    <a:pt x="651" y="3127"/>
                  </a:cubicBezTo>
                  <a:cubicBezTo>
                    <a:pt x="664" y="3094"/>
                    <a:pt x="674" y="3044"/>
                    <a:pt x="657" y="3011"/>
                  </a:cubicBezTo>
                  <a:cubicBezTo>
                    <a:pt x="585" y="2879"/>
                    <a:pt x="515" y="2747"/>
                    <a:pt x="459" y="2606"/>
                  </a:cubicBezTo>
                  <a:cubicBezTo>
                    <a:pt x="400" y="2470"/>
                    <a:pt x="360" y="2329"/>
                    <a:pt x="321" y="2190"/>
                  </a:cubicBezTo>
                  <a:cubicBezTo>
                    <a:pt x="215" y="1751"/>
                    <a:pt x="179" y="1296"/>
                    <a:pt x="182" y="845"/>
                  </a:cubicBezTo>
                  <a:cubicBezTo>
                    <a:pt x="186" y="591"/>
                    <a:pt x="202" y="333"/>
                    <a:pt x="235" y="79"/>
                  </a:cubicBezTo>
                  <a:cubicBezTo>
                    <a:pt x="238" y="43"/>
                    <a:pt x="215" y="4"/>
                    <a:pt x="179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37"/>
            <p:cNvSpPr/>
            <p:nvPr/>
          </p:nvSpPr>
          <p:spPr>
            <a:xfrm>
              <a:off x="3750132" y="1283267"/>
              <a:ext cx="474788" cy="409659"/>
            </a:xfrm>
            <a:custGeom>
              <a:avLst/>
              <a:gdLst/>
              <a:ahLst/>
              <a:cxnLst/>
              <a:rect l="l" t="t" r="r" b="b"/>
              <a:pathLst>
                <a:path w="7217" h="6227" extrusionOk="0">
                  <a:moveTo>
                    <a:pt x="1765" y="0"/>
                  </a:moveTo>
                  <a:cubicBezTo>
                    <a:pt x="1640" y="0"/>
                    <a:pt x="1508" y="27"/>
                    <a:pt x="1383" y="76"/>
                  </a:cubicBezTo>
                  <a:cubicBezTo>
                    <a:pt x="1254" y="129"/>
                    <a:pt x="1132" y="205"/>
                    <a:pt x="1003" y="307"/>
                  </a:cubicBezTo>
                  <a:cubicBezTo>
                    <a:pt x="901" y="393"/>
                    <a:pt x="805" y="495"/>
                    <a:pt x="690" y="640"/>
                  </a:cubicBezTo>
                  <a:cubicBezTo>
                    <a:pt x="509" y="881"/>
                    <a:pt x="357" y="1168"/>
                    <a:pt x="228" y="1527"/>
                  </a:cubicBezTo>
                  <a:cubicBezTo>
                    <a:pt x="113" y="1847"/>
                    <a:pt x="44" y="2183"/>
                    <a:pt x="14" y="2530"/>
                  </a:cubicBezTo>
                  <a:cubicBezTo>
                    <a:pt x="1" y="2681"/>
                    <a:pt x="1" y="2836"/>
                    <a:pt x="17" y="2991"/>
                  </a:cubicBezTo>
                  <a:cubicBezTo>
                    <a:pt x="34" y="3156"/>
                    <a:pt x="63" y="3291"/>
                    <a:pt x="106" y="3413"/>
                  </a:cubicBezTo>
                  <a:cubicBezTo>
                    <a:pt x="129" y="3479"/>
                    <a:pt x="156" y="3542"/>
                    <a:pt x="182" y="3601"/>
                  </a:cubicBezTo>
                  <a:cubicBezTo>
                    <a:pt x="215" y="3667"/>
                    <a:pt x="261" y="3727"/>
                    <a:pt x="304" y="3780"/>
                  </a:cubicBezTo>
                  <a:cubicBezTo>
                    <a:pt x="423" y="3935"/>
                    <a:pt x="588" y="4060"/>
                    <a:pt x="776" y="4142"/>
                  </a:cubicBezTo>
                  <a:cubicBezTo>
                    <a:pt x="970" y="4231"/>
                    <a:pt x="1188" y="4274"/>
                    <a:pt x="1435" y="4281"/>
                  </a:cubicBezTo>
                  <a:cubicBezTo>
                    <a:pt x="1610" y="4281"/>
                    <a:pt x="1795" y="4264"/>
                    <a:pt x="2003" y="4221"/>
                  </a:cubicBezTo>
                  <a:cubicBezTo>
                    <a:pt x="2365" y="4152"/>
                    <a:pt x="2748" y="4010"/>
                    <a:pt x="3173" y="3796"/>
                  </a:cubicBezTo>
                  <a:cubicBezTo>
                    <a:pt x="3229" y="3770"/>
                    <a:pt x="3289" y="3740"/>
                    <a:pt x="3345" y="3707"/>
                  </a:cubicBezTo>
                  <a:cubicBezTo>
                    <a:pt x="3407" y="4027"/>
                    <a:pt x="3483" y="4324"/>
                    <a:pt x="3576" y="4594"/>
                  </a:cubicBezTo>
                  <a:cubicBezTo>
                    <a:pt x="3727" y="5043"/>
                    <a:pt x="3915" y="5395"/>
                    <a:pt x="4149" y="5676"/>
                  </a:cubicBezTo>
                  <a:cubicBezTo>
                    <a:pt x="4268" y="5824"/>
                    <a:pt x="4417" y="5953"/>
                    <a:pt x="4575" y="6048"/>
                  </a:cubicBezTo>
                  <a:cubicBezTo>
                    <a:pt x="4723" y="6134"/>
                    <a:pt x="4895" y="6194"/>
                    <a:pt x="5083" y="6217"/>
                  </a:cubicBezTo>
                  <a:cubicBezTo>
                    <a:pt x="5122" y="6220"/>
                    <a:pt x="5162" y="6227"/>
                    <a:pt x="5201" y="6227"/>
                  </a:cubicBezTo>
                  <a:cubicBezTo>
                    <a:pt x="5206" y="6227"/>
                    <a:pt x="5210" y="6227"/>
                    <a:pt x="5214" y="6227"/>
                  </a:cubicBezTo>
                  <a:cubicBezTo>
                    <a:pt x="5462" y="6227"/>
                    <a:pt x="5733" y="6135"/>
                    <a:pt x="5967" y="5969"/>
                  </a:cubicBezTo>
                  <a:cubicBezTo>
                    <a:pt x="6224" y="5788"/>
                    <a:pt x="6448" y="5537"/>
                    <a:pt x="6656" y="5194"/>
                  </a:cubicBezTo>
                  <a:cubicBezTo>
                    <a:pt x="6837" y="4894"/>
                    <a:pt x="6979" y="4551"/>
                    <a:pt x="7084" y="4185"/>
                  </a:cubicBezTo>
                  <a:cubicBezTo>
                    <a:pt x="7131" y="4020"/>
                    <a:pt x="7167" y="3842"/>
                    <a:pt x="7187" y="3664"/>
                  </a:cubicBezTo>
                  <a:cubicBezTo>
                    <a:pt x="7206" y="3509"/>
                    <a:pt x="7216" y="3357"/>
                    <a:pt x="7206" y="3202"/>
                  </a:cubicBezTo>
                  <a:cubicBezTo>
                    <a:pt x="7200" y="3047"/>
                    <a:pt x="7170" y="2899"/>
                    <a:pt x="7117" y="2751"/>
                  </a:cubicBezTo>
                  <a:cubicBezTo>
                    <a:pt x="7055" y="2569"/>
                    <a:pt x="6969" y="2411"/>
                    <a:pt x="6854" y="2276"/>
                  </a:cubicBezTo>
                  <a:cubicBezTo>
                    <a:pt x="6761" y="2170"/>
                    <a:pt x="6636" y="2081"/>
                    <a:pt x="6481" y="2015"/>
                  </a:cubicBezTo>
                  <a:cubicBezTo>
                    <a:pt x="6375" y="1972"/>
                    <a:pt x="6247" y="1949"/>
                    <a:pt x="6102" y="1946"/>
                  </a:cubicBezTo>
                  <a:lnTo>
                    <a:pt x="6059" y="1946"/>
                  </a:lnTo>
                  <a:cubicBezTo>
                    <a:pt x="5706" y="1956"/>
                    <a:pt x="5376" y="2081"/>
                    <a:pt x="5096" y="2210"/>
                  </a:cubicBezTo>
                  <a:cubicBezTo>
                    <a:pt x="4753" y="2368"/>
                    <a:pt x="4443" y="2556"/>
                    <a:pt x="4156" y="2737"/>
                  </a:cubicBezTo>
                  <a:cubicBezTo>
                    <a:pt x="4060" y="2797"/>
                    <a:pt x="3971" y="2856"/>
                    <a:pt x="3876" y="2919"/>
                  </a:cubicBezTo>
                  <a:cubicBezTo>
                    <a:pt x="3731" y="3014"/>
                    <a:pt x="3582" y="3110"/>
                    <a:pt x="3434" y="3199"/>
                  </a:cubicBezTo>
                  <a:lnTo>
                    <a:pt x="3414" y="3067"/>
                  </a:lnTo>
                  <a:lnTo>
                    <a:pt x="3401" y="2995"/>
                  </a:lnTo>
                  <a:cubicBezTo>
                    <a:pt x="3391" y="2912"/>
                    <a:pt x="3378" y="2833"/>
                    <a:pt x="3368" y="2751"/>
                  </a:cubicBezTo>
                  <a:lnTo>
                    <a:pt x="3351" y="2622"/>
                  </a:lnTo>
                  <a:lnTo>
                    <a:pt x="3348" y="2589"/>
                  </a:lnTo>
                  <a:lnTo>
                    <a:pt x="3345" y="2556"/>
                  </a:lnTo>
                  <a:cubicBezTo>
                    <a:pt x="3341" y="2536"/>
                    <a:pt x="3341" y="2520"/>
                    <a:pt x="3341" y="2503"/>
                  </a:cubicBezTo>
                  <a:cubicBezTo>
                    <a:pt x="3341" y="2490"/>
                    <a:pt x="3341" y="2483"/>
                    <a:pt x="3335" y="2474"/>
                  </a:cubicBezTo>
                  <a:lnTo>
                    <a:pt x="3332" y="2451"/>
                  </a:lnTo>
                  <a:cubicBezTo>
                    <a:pt x="3308" y="2263"/>
                    <a:pt x="3285" y="2078"/>
                    <a:pt x="3259" y="1896"/>
                  </a:cubicBezTo>
                  <a:cubicBezTo>
                    <a:pt x="3186" y="1455"/>
                    <a:pt x="3094" y="1135"/>
                    <a:pt x="2952" y="844"/>
                  </a:cubicBezTo>
                  <a:cubicBezTo>
                    <a:pt x="2791" y="515"/>
                    <a:pt x="2537" y="261"/>
                    <a:pt x="2240" y="129"/>
                  </a:cubicBezTo>
                  <a:cubicBezTo>
                    <a:pt x="2088" y="43"/>
                    <a:pt x="1937" y="7"/>
                    <a:pt x="1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37"/>
            <p:cNvSpPr/>
            <p:nvPr/>
          </p:nvSpPr>
          <p:spPr>
            <a:xfrm>
              <a:off x="3800723" y="1461815"/>
              <a:ext cx="150193" cy="55788"/>
            </a:xfrm>
            <a:custGeom>
              <a:avLst/>
              <a:gdLst/>
              <a:ahLst/>
              <a:cxnLst/>
              <a:rect l="l" t="t" r="r" b="b"/>
              <a:pathLst>
                <a:path w="2283" h="848" extrusionOk="0">
                  <a:moveTo>
                    <a:pt x="515" y="0"/>
                  </a:moveTo>
                  <a:cubicBezTo>
                    <a:pt x="468" y="0"/>
                    <a:pt x="429" y="0"/>
                    <a:pt x="383" y="7"/>
                  </a:cubicBezTo>
                  <a:cubicBezTo>
                    <a:pt x="327" y="14"/>
                    <a:pt x="267" y="33"/>
                    <a:pt x="215" y="56"/>
                  </a:cubicBezTo>
                  <a:cubicBezTo>
                    <a:pt x="158" y="86"/>
                    <a:pt x="109" y="129"/>
                    <a:pt x="76" y="182"/>
                  </a:cubicBezTo>
                  <a:cubicBezTo>
                    <a:pt x="63" y="205"/>
                    <a:pt x="50" y="231"/>
                    <a:pt x="40" y="261"/>
                  </a:cubicBezTo>
                  <a:cubicBezTo>
                    <a:pt x="27" y="287"/>
                    <a:pt x="20" y="314"/>
                    <a:pt x="17" y="337"/>
                  </a:cubicBezTo>
                  <a:cubicBezTo>
                    <a:pt x="3" y="393"/>
                    <a:pt x="0" y="446"/>
                    <a:pt x="10" y="495"/>
                  </a:cubicBezTo>
                  <a:cubicBezTo>
                    <a:pt x="27" y="577"/>
                    <a:pt x="86" y="657"/>
                    <a:pt x="172" y="709"/>
                  </a:cubicBezTo>
                  <a:cubicBezTo>
                    <a:pt x="215" y="732"/>
                    <a:pt x="264" y="756"/>
                    <a:pt x="307" y="772"/>
                  </a:cubicBezTo>
                  <a:cubicBezTo>
                    <a:pt x="366" y="792"/>
                    <a:pt x="429" y="805"/>
                    <a:pt x="485" y="815"/>
                  </a:cubicBezTo>
                  <a:cubicBezTo>
                    <a:pt x="600" y="838"/>
                    <a:pt x="729" y="848"/>
                    <a:pt x="881" y="848"/>
                  </a:cubicBezTo>
                  <a:lnTo>
                    <a:pt x="970" y="848"/>
                  </a:lnTo>
                  <a:cubicBezTo>
                    <a:pt x="1138" y="848"/>
                    <a:pt x="1313" y="838"/>
                    <a:pt x="1511" y="821"/>
                  </a:cubicBezTo>
                  <a:cubicBezTo>
                    <a:pt x="1669" y="805"/>
                    <a:pt x="1821" y="782"/>
                    <a:pt x="1969" y="756"/>
                  </a:cubicBezTo>
                  <a:cubicBezTo>
                    <a:pt x="2025" y="746"/>
                    <a:pt x="2081" y="732"/>
                    <a:pt x="2134" y="723"/>
                  </a:cubicBezTo>
                  <a:cubicBezTo>
                    <a:pt x="2177" y="713"/>
                    <a:pt x="2213" y="699"/>
                    <a:pt x="2249" y="683"/>
                  </a:cubicBezTo>
                  <a:cubicBezTo>
                    <a:pt x="2262" y="680"/>
                    <a:pt x="2272" y="666"/>
                    <a:pt x="2279" y="657"/>
                  </a:cubicBezTo>
                  <a:cubicBezTo>
                    <a:pt x="2282" y="640"/>
                    <a:pt x="2282" y="624"/>
                    <a:pt x="2279" y="610"/>
                  </a:cubicBezTo>
                  <a:cubicBezTo>
                    <a:pt x="2272" y="594"/>
                    <a:pt x="2249" y="581"/>
                    <a:pt x="2229" y="581"/>
                  </a:cubicBezTo>
                  <a:cubicBezTo>
                    <a:pt x="2229" y="577"/>
                    <a:pt x="2229" y="568"/>
                    <a:pt x="2226" y="561"/>
                  </a:cubicBezTo>
                  <a:cubicBezTo>
                    <a:pt x="2213" y="541"/>
                    <a:pt x="2193" y="515"/>
                    <a:pt x="2167" y="511"/>
                  </a:cubicBezTo>
                  <a:cubicBezTo>
                    <a:pt x="2127" y="502"/>
                    <a:pt x="2091" y="488"/>
                    <a:pt x="2048" y="475"/>
                  </a:cubicBezTo>
                  <a:cubicBezTo>
                    <a:pt x="1969" y="446"/>
                    <a:pt x="1903" y="416"/>
                    <a:pt x="1844" y="393"/>
                  </a:cubicBezTo>
                  <a:cubicBezTo>
                    <a:pt x="1685" y="324"/>
                    <a:pt x="1524" y="264"/>
                    <a:pt x="1365" y="205"/>
                  </a:cubicBezTo>
                  <a:cubicBezTo>
                    <a:pt x="1174" y="136"/>
                    <a:pt x="1006" y="86"/>
                    <a:pt x="848" y="53"/>
                  </a:cubicBezTo>
                  <a:cubicBezTo>
                    <a:pt x="759" y="33"/>
                    <a:pt x="683" y="20"/>
                    <a:pt x="614" y="10"/>
                  </a:cubicBezTo>
                  <a:cubicBezTo>
                    <a:pt x="577" y="0"/>
                    <a:pt x="548" y="0"/>
                    <a:pt x="5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37"/>
            <p:cNvSpPr/>
            <p:nvPr/>
          </p:nvSpPr>
          <p:spPr>
            <a:xfrm>
              <a:off x="3850393" y="1341423"/>
              <a:ext cx="109405" cy="137562"/>
            </a:xfrm>
            <a:custGeom>
              <a:avLst/>
              <a:gdLst/>
              <a:ahLst/>
              <a:cxnLst/>
              <a:rect l="l" t="t" r="r" b="b"/>
              <a:pathLst>
                <a:path w="1663" h="2091" extrusionOk="0">
                  <a:moveTo>
                    <a:pt x="462" y="0"/>
                  </a:moveTo>
                  <a:cubicBezTo>
                    <a:pt x="389" y="0"/>
                    <a:pt x="320" y="17"/>
                    <a:pt x="258" y="50"/>
                  </a:cubicBezTo>
                  <a:cubicBezTo>
                    <a:pt x="142" y="112"/>
                    <a:pt x="60" y="211"/>
                    <a:pt x="27" y="320"/>
                  </a:cubicBezTo>
                  <a:cubicBezTo>
                    <a:pt x="0" y="419"/>
                    <a:pt x="10" y="528"/>
                    <a:pt x="63" y="666"/>
                  </a:cubicBezTo>
                  <a:cubicBezTo>
                    <a:pt x="96" y="745"/>
                    <a:pt x="142" y="821"/>
                    <a:pt x="178" y="877"/>
                  </a:cubicBezTo>
                  <a:cubicBezTo>
                    <a:pt x="228" y="953"/>
                    <a:pt x="284" y="1022"/>
                    <a:pt x="343" y="1095"/>
                  </a:cubicBezTo>
                  <a:cubicBezTo>
                    <a:pt x="455" y="1227"/>
                    <a:pt x="584" y="1355"/>
                    <a:pt x="762" y="1517"/>
                  </a:cubicBezTo>
                  <a:cubicBezTo>
                    <a:pt x="894" y="1636"/>
                    <a:pt x="1033" y="1754"/>
                    <a:pt x="1178" y="1867"/>
                  </a:cubicBezTo>
                  <a:cubicBezTo>
                    <a:pt x="1230" y="1913"/>
                    <a:pt x="1290" y="1959"/>
                    <a:pt x="1346" y="1999"/>
                  </a:cubicBezTo>
                  <a:lnTo>
                    <a:pt x="1445" y="2078"/>
                  </a:lnTo>
                  <a:cubicBezTo>
                    <a:pt x="1455" y="2084"/>
                    <a:pt x="1471" y="2091"/>
                    <a:pt x="1484" y="2091"/>
                  </a:cubicBezTo>
                  <a:cubicBezTo>
                    <a:pt x="1494" y="2091"/>
                    <a:pt x="1504" y="2084"/>
                    <a:pt x="1517" y="2081"/>
                  </a:cubicBezTo>
                  <a:lnTo>
                    <a:pt x="1527" y="2081"/>
                  </a:lnTo>
                  <a:cubicBezTo>
                    <a:pt x="1554" y="2081"/>
                    <a:pt x="1570" y="2078"/>
                    <a:pt x="1587" y="2068"/>
                  </a:cubicBezTo>
                  <a:cubicBezTo>
                    <a:pt x="1643" y="2041"/>
                    <a:pt x="1662" y="1975"/>
                    <a:pt x="1639" y="1913"/>
                  </a:cubicBezTo>
                  <a:cubicBezTo>
                    <a:pt x="1633" y="1896"/>
                    <a:pt x="1623" y="1880"/>
                    <a:pt x="1620" y="1863"/>
                  </a:cubicBezTo>
                  <a:cubicBezTo>
                    <a:pt x="1610" y="1834"/>
                    <a:pt x="1603" y="1804"/>
                    <a:pt x="1590" y="1778"/>
                  </a:cubicBezTo>
                  <a:lnTo>
                    <a:pt x="1573" y="1731"/>
                  </a:lnTo>
                  <a:lnTo>
                    <a:pt x="1540" y="1636"/>
                  </a:lnTo>
                  <a:lnTo>
                    <a:pt x="1507" y="1540"/>
                  </a:lnTo>
                  <a:cubicBezTo>
                    <a:pt x="1455" y="1388"/>
                    <a:pt x="1405" y="1240"/>
                    <a:pt x="1343" y="1092"/>
                  </a:cubicBezTo>
                  <a:cubicBezTo>
                    <a:pt x="1280" y="930"/>
                    <a:pt x="1214" y="782"/>
                    <a:pt x="1141" y="640"/>
                  </a:cubicBezTo>
                  <a:cubicBezTo>
                    <a:pt x="1062" y="482"/>
                    <a:pt x="980" y="360"/>
                    <a:pt x="894" y="251"/>
                  </a:cubicBezTo>
                  <a:cubicBezTo>
                    <a:pt x="802" y="139"/>
                    <a:pt x="703" y="66"/>
                    <a:pt x="597" y="20"/>
                  </a:cubicBezTo>
                  <a:cubicBezTo>
                    <a:pt x="551" y="7"/>
                    <a:pt x="505" y="0"/>
                    <a:pt x="4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37"/>
            <p:cNvSpPr/>
            <p:nvPr/>
          </p:nvSpPr>
          <p:spPr>
            <a:xfrm>
              <a:off x="3994205" y="1523853"/>
              <a:ext cx="132233" cy="121773"/>
            </a:xfrm>
            <a:custGeom>
              <a:avLst/>
              <a:gdLst/>
              <a:ahLst/>
              <a:cxnLst/>
              <a:rect l="l" t="t" r="r" b="b"/>
              <a:pathLst>
                <a:path w="2010" h="1851" extrusionOk="0">
                  <a:moveTo>
                    <a:pt x="54" y="1"/>
                  </a:moveTo>
                  <a:cubicBezTo>
                    <a:pt x="40" y="4"/>
                    <a:pt x="21" y="17"/>
                    <a:pt x="14" y="33"/>
                  </a:cubicBezTo>
                  <a:cubicBezTo>
                    <a:pt x="7" y="47"/>
                    <a:pt x="1" y="63"/>
                    <a:pt x="7" y="76"/>
                  </a:cubicBezTo>
                  <a:cubicBezTo>
                    <a:pt x="40" y="195"/>
                    <a:pt x="93" y="311"/>
                    <a:pt x="136" y="409"/>
                  </a:cubicBezTo>
                  <a:cubicBezTo>
                    <a:pt x="205" y="555"/>
                    <a:pt x="281" y="696"/>
                    <a:pt x="373" y="851"/>
                  </a:cubicBezTo>
                  <a:cubicBezTo>
                    <a:pt x="466" y="1006"/>
                    <a:pt x="571" y="1158"/>
                    <a:pt x="680" y="1300"/>
                  </a:cubicBezTo>
                  <a:cubicBezTo>
                    <a:pt x="792" y="1438"/>
                    <a:pt x="918" y="1564"/>
                    <a:pt x="1043" y="1663"/>
                  </a:cubicBezTo>
                  <a:cubicBezTo>
                    <a:pt x="1102" y="1709"/>
                    <a:pt x="1165" y="1745"/>
                    <a:pt x="1224" y="1775"/>
                  </a:cubicBezTo>
                  <a:cubicBezTo>
                    <a:pt x="1257" y="1791"/>
                    <a:pt x="1290" y="1801"/>
                    <a:pt x="1323" y="1814"/>
                  </a:cubicBezTo>
                  <a:cubicBezTo>
                    <a:pt x="1363" y="1828"/>
                    <a:pt x="1402" y="1834"/>
                    <a:pt x="1439" y="1844"/>
                  </a:cubicBezTo>
                  <a:cubicBezTo>
                    <a:pt x="1465" y="1847"/>
                    <a:pt x="1485" y="1847"/>
                    <a:pt x="1511" y="1851"/>
                  </a:cubicBezTo>
                  <a:cubicBezTo>
                    <a:pt x="1547" y="1851"/>
                    <a:pt x="1587" y="1847"/>
                    <a:pt x="1630" y="1841"/>
                  </a:cubicBezTo>
                  <a:cubicBezTo>
                    <a:pt x="1696" y="1828"/>
                    <a:pt x="1762" y="1798"/>
                    <a:pt x="1824" y="1762"/>
                  </a:cubicBezTo>
                  <a:cubicBezTo>
                    <a:pt x="1877" y="1729"/>
                    <a:pt x="1917" y="1686"/>
                    <a:pt x="1950" y="1643"/>
                  </a:cubicBezTo>
                  <a:cubicBezTo>
                    <a:pt x="1979" y="1597"/>
                    <a:pt x="1999" y="1544"/>
                    <a:pt x="2006" y="1481"/>
                  </a:cubicBezTo>
                  <a:cubicBezTo>
                    <a:pt x="2009" y="1419"/>
                    <a:pt x="1993" y="1363"/>
                    <a:pt x="1976" y="1320"/>
                  </a:cubicBezTo>
                  <a:cubicBezTo>
                    <a:pt x="1956" y="1267"/>
                    <a:pt x="1927" y="1221"/>
                    <a:pt x="1890" y="1168"/>
                  </a:cubicBezTo>
                  <a:cubicBezTo>
                    <a:pt x="1844" y="1105"/>
                    <a:pt x="1792" y="1053"/>
                    <a:pt x="1742" y="1003"/>
                  </a:cubicBezTo>
                  <a:cubicBezTo>
                    <a:pt x="1683" y="944"/>
                    <a:pt x="1613" y="888"/>
                    <a:pt x="1531" y="825"/>
                  </a:cubicBezTo>
                  <a:cubicBezTo>
                    <a:pt x="1366" y="696"/>
                    <a:pt x="1188" y="588"/>
                    <a:pt x="1036" y="495"/>
                  </a:cubicBezTo>
                  <a:cubicBezTo>
                    <a:pt x="891" y="409"/>
                    <a:pt x="736" y="324"/>
                    <a:pt x="571" y="235"/>
                  </a:cubicBezTo>
                  <a:cubicBezTo>
                    <a:pt x="509" y="202"/>
                    <a:pt x="446" y="175"/>
                    <a:pt x="390" y="142"/>
                  </a:cubicBezTo>
                  <a:lnTo>
                    <a:pt x="350" y="126"/>
                  </a:lnTo>
                  <a:cubicBezTo>
                    <a:pt x="317" y="109"/>
                    <a:pt x="291" y="96"/>
                    <a:pt x="261" y="76"/>
                  </a:cubicBezTo>
                  <a:cubicBezTo>
                    <a:pt x="242" y="63"/>
                    <a:pt x="218" y="53"/>
                    <a:pt x="199" y="53"/>
                  </a:cubicBezTo>
                  <a:cubicBezTo>
                    <a:pt x="179" y="53"/>
                    <a:pt x="162" y="60"/>
                    <a:pt x="146" y="66"/>
                  </a:cubicBezTo>
                  <a:cubicBezTo>
                    <a:pt x="116" y="20"/>
                    <a:pt x="93" y="4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37"/>
            <p:cNvSpPr/>
            <p:nvPr/>
          </p:nvSpPr>
          <p:spPr>
            <a:xfrm>
              <a:off x="4012429" y="1463328"/>
              <a:ext cx="154798" cy="56446"/>
            </a:xfrm>
            <a:custGeom>
              <a:avLst/>
              <a:gdLst/>
              <a:ahLst/>
              <a:cxnLst/>
              <a:rect l="l" t="t" r="r" b="b"/>
              <a:pathLst>
                <a:path w="2353" h="858" extrusionOk="0">
                  <a:moveTo>
                    <a:pt x="1881" y="0"/>
                  </a:moveTo>
                  <a:cubicBezTo>
                    <a:pt x="1818" y="0"/>
                    <a:pt x="1752" y="7"/>
                    <a:pt x="1689" y="10"/>
                  </a:cubicBezTo>
                  <a:cubicBezTo>
                    <a:pt x="1607" y="17"/>
                    <a:pt x="1518" y="30"/>
                    <a:pt x="1409" y="56"/>
                  </a:cubicBezTo>
                  <a:cubicBezTo>
                    <a:pt x="1234" y="93"/>
                    <a:pt x="1053" y="142"/>
                    <a:pt x="815" y="215"/>
                  </a:cubicBezTo>
                  <a:cubicBezTo>
                    <a:pt x="641" y="277"/>
                    <a:pt x="466" y="340"/>
                    <a:pt x="311" y="409"/>
                  </a:cubicBezTo>
                  <a:cubicBezTo>
                    <a:pt x="248" y="436"/>
                    <a:pt x="189" y="462"/>
                    <a:pt x="133" y="492"/>
                  </a:cubicBezTo>
                  <a:lnTo>
                    <a:pt x="103" y="505"/>
                  </a:lnTo>
                  <a:lnTo>
                    <a:pt x="87" y="512"/>
                  </a:lnTo>
                  <a:cubicBezTo>
                    <a:pt x="60" y="528"/>
                    <a:pt x="37" y="541"/>
                    <a:pt x="21" y="554"/>
                  </a:cubicBezTo>
                  <a:cubicBezTo>
                    <a:pt x="7" y="561"/>
                    <a:pt x="4" y="574"/>
                    <a:pt x="1" y="591"/>
                  </a:cubicBezTo>
                  <a:cubicBezTo>
                    <a:pt x="1" y="607"/>
                    <a:pt x="4" y="627"/>
                    <a:pt x="14" y="637"/>
                  </a:cubicBezTo>
                  <a:cubicBezTo>
                    <a:pt x="24" y="650"/>
                    <a:pt x="37" y="657"/>
                    <a:pt x="50" y="657"/>
                  </a:cubicBezTo>
                  <a:cubicBezTo>
                    <a:pt x="57" y="670"/>
                    <a:pt x="73" y="686"/>
                    <a:pt x="100" y="690"/>
                  </a:cubicBezTo>
                  <a:cubicBezTo>
                    <a:pt x="205" y="719"/>
                    <a:pt x="314" y="736"/>
                    <a:pt x="420" y="752"/>
                  </a:cubicBezTo>
                  <a:lnTo>
                    <a:pt x="463" y="759"/>
                  </a:lnTo>
                  <a:cubicBezTo>
                    <a:pt x="644" y="789"/>
                    <a:pt x="809" y="815"/>
                    <a:pt x="960" y="831"/>
                  </a:cubicBezTo>
                  <a:cubicBezTo>
                    <a:pt x="1122" y="848"/>
                    <a:pt x="1267" y="855"/>
                    <a:pt x="1406" y="858"/>
                  </a:cubicBezTo>
                  <a:lnTo>
                    <a:pt x="1501" y="858"/>
                  </a:lnTo>
                  <a:cubicBezTo>
                    <a:pt x="1686" y="855"/>
                    <a:pt x="1834" y="838"/>
                    <a:pt x="1966" y="802"/>
                  </a:cubicBezTo>
                  <a:cubicBezTo>
                    <a:pt x="2105" y="759"/>
                    <a:pt x="2204" y="700"/>
                    <a:pt x="2270" y="611"/>
                  </a:cubicBezTo>
                  <a:cubicBezTo>
                    <a:pt x="2303" y="568"/>
                    <a:pt x="2319" y="512"/>
                    <a:pt x="2329" y="459"/>
                  </a:cubicBezTo>
                  <a:cubicBezTo>
                    <a:pt x="2346" y="403"/>
                    <a:pt x="2352" y="343"/>
                    <a:pt x="2342" y="294"/>
                  </a:cubicBezTo>
                  <a:cubicBezTo>
                    <a:pt x="2336" y="208"/>
                    <a:pt x="2290" y="132"/>
                    <a:pt x="2214" y="80"/>
                  </a:cubicBezTo>
                  <a:cubicBezTo>
                    <a:pt x="2131" y="24"/>
                    <a:pt x="2022" y="7"/>
                    <a:pt x="1940" y="0"/>
                  </a:cubicBezTo>
                  <a:cubicBezTo>
                    <a:pt x="1933" y="3"/>
                    <a:pt x="1927" y="3"/>
                    <a:pt x="1920" y="3"/>
                  </a:cubicBezTo>
                  <a:cubicBezTo>
                    <a:pt x="1907" y="3"/>
                    <a:pt x="1894" y="0"/>
                    <a:pt x="1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37"/>
            <p:cNvSpPr/>
            <p:nvPr/>
          </p:nvSpPr>
          <p:spPr>
            <a:xfrm>
              <a:off x="3948022" y="1471946"/>
              <a:ext cx="53880" cy="70919"/>
            </a:xfrm>
            <a:custGeom>
              <a:avLst/>
              <a:gdLst/>
              <a:ahLst/>
              <a:cxnLst/>
              <a:rect l="l" t="t" r="r" b="b"/>
              <a:pathLst>
                <a:path w="819" h="1078" extrusionOk="0">
                  <a:moveTo>
                    <a:pt x="564" y="0"/>
                  </a:moveTo>
                  <a:cubicBezTo>
                    <a:pt x="558" y="0"/>
                    <a:pt x="549" y="3"/>
                    <a:pt x="545" y="8"/>
                  </a:cubicBezTo>
                  <a:cubicBezTo>
                    <a:pt x="531" y="5"/>
                    <a:pt x="519" y="3"/>
                    <a:pt x="507" y="3"/>
                  </a:cubicBezTo>
                  <a:cubicBezTo>
                    <a:pt x="495" y="3"/>
                    <a:pt x="483" y="5"/>
                    <a:pt x="472" y="8"/>
                  </a:cubicBezTo>
                  <a:cubicBezTo>
                    <a:pt x="399" y="15"/>
                    <a:pt x="333" y="51"/>
                    <a:pt x="281" y="97"/>
                  </a:cubicBezTo>
                  <a:cubicBezTo>
                    <a:pt x="149" y="212"/>
                    <a:pt x="76" y="377"/>
                    <a:pt x="37" y="542"/>
                  </a:cubicBezTo>
                  <a:cubicBezTo>
                    <a:pt x="7" y="654"/>
                    <a:pt x="0" y="770"/>
                    <a:pt x="43" y="875"/>
                  </a:cubicBezTo>
                  <a:cubicBezTo>
                    <a:pt x="56" y="902"/>
                    <a:pt x="73" y="931"/>
                    <a:pt x="89" y="951"/>
                  </a:cubicBezTo>
                  <a:cubicBezTo>
                    <a:pt x="116" y="981"/>
                    <a:pt x="136" y="997"/>
                    <a:pt x="165" y="1014"/>
                  </a:cubicBezTo>
                  <a:cubicBezTo>
                    <a:pt x="175" y="1024"/>
                    <a:pt x="188" y="1037"/>
                    <a:pt x="202" y="1047"/>
                  </a:cubicBezTo>
                  <a:cubicBezTo>
                    <a:pt x="233" y="1068"/>
                    <a:pt x="265" y="1077"/>
                    <a:pt x="296" y="1077"/>
                  </a:cubicBezTo>
                  <a:cubicBezTo>
                    <a:pt x="372" y="1077"/>
                    <a:pt x="446" y="1026"/>
                    <a:pt x="502" y="968"/>
                  </a:cubicBezTo>
                  <a:cubicBezTo>
                    <a:pt x="531" y="941"/>
                    <a:pt x="554" y="915"/>
                    <a:pt x="577" y="885"/>
                  </a:cubicBezTo>
                  <a:cubicBezTo>
                    <a:pt x="597" y="855"/>
                    <a:pt x="617" y="822"/>
                    <a:pt x="630" y="793"/>
                  </a:cubicBezTo>
                  <a:cubicBezTo>
                    <a:pt x="670" y="720"/>
                    <a:pt x="709" y="641"/>
                    <a:pt x="732" y="559"/>
                  </a:cubicBezTo>
                  <a:cubicBezTo>
                    <a:pt x="785" y="404"/>
                    <a:pt x="818" y="202"/>
                    <a:pt x="686" y="80"/>
                  </a:cubicBezTo>
                  <a:cubicBezTo>
                    <a:pt x="680" y="71"/>
                    <a:pt x="667" y="64"/>
                    <a:pt x="653" y="54"/>
                  </a:cubicBezTo>
                  <a:cubicBezTo>
                    <a:pt x="643" y="21"/>
                    <a:pt x="610" y="1"/>
                    <a:pt x="571" y="1"/>
                  </a:cubicBezTo>
                  <a:cubicBezTo>
                    <a:pt x="569" y="0"/>
                    <a:pt x="567" y="0"/>
                    <a:pt x="564" y="0"/>
                  </a:cubicBezTo>
                  <a:close/>
                </a:path>
              </a:pathLst>
            </a:custGeom>
            <a:solidFill>
              <a:srgbClr val="EBB266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37"/>
            <p:cNvSpPr/>
            <p:nvPr/>
          </p:nvSpPr>
          <p:spPr>
            <a:xfrm>
              <a:off x="3922431" y="1442407"/>
              <a:ext cx="104865" cy="129601"/>
            </a:xfrm>
            <a:custGeom>
              <a:avLst/>
              <a:gdLst/>
              <a:ahLst/>
              <a:cxnLst/>
              <a:rect l="l" t="t" r="r" b="b"/>
              <a:pathLst>
                <a:path w="1594" h="1970" extrusionOk="0">
                  <a:moveTo>
                    <a:pt x="861" y="1004"/>
                  </a:moveTo>
                  <a:cubicBezTo>
                    <a:pt x="861" y="1011"/>
                    <a:pt x="858" y="1017"/>
                    <a:pt x="858" y="1024"/>
                  </a:cubicBezTo>
                  <a:lnTo>
                    <a:pt x="858" y="1024"/>
                  </a:lnTo>
                  <a:cubicBezTo>
                    <a:pt x="858" y="1017"/>
                    <a:pt x="861" y="1008"/>
                    <a:pt x="861" y="1004"/>
                  </a:cubicBezTo>
                  <a:close/>
                  <a:moveTo>
                    <a:pt x="828" y="694"/>
                  </a:moveTo>
                  <a:cubicBezTo>
                    <a:pt x="828" y="694"/>
                    <a:pt x="828" y="694"/>
                    <a:pt x="828" y="694"/>
                  </a:cubicBezTo>
                  <a:lnTo>
                    <a:pt x="828" y="694"/>
                  </a:lnTo>
                  <a:cubicBezTo>
                    <a:pt x="832" y="694"/>
                    <a:pt x="834" y="696"/>
                    <a:pt x="832" y="696"/>
                  </a:cubicBezTo>
                  <a:cubicBezTo>
                    <a:pt x="832" y="696"/>
                    <a:pt x="830" y="695"/>
                    <a:pt x="828" y="694"/>
                  </a:cubicBezTo>
                  <a:lnTo>
                    <a:pt x="828" y="694"/>
                  </a:lnTo>
                  <a:cubicBezTo>
                    <a:pt x="841" y="714"/>
                    <a:pt x="851" y="737"/>
                    <a:pt x="854" y="754"/>
                  </a:cubicBezTo>
                  <a:cubicBezTo>
                    <a:pt x="861" y="790"/>
                    <a:pt x="868" y="830"/>
                    <a:pt x="871" y="872"/>
                  </a:cubicBezTo>
                  <a:cubicBezTo>
                    <a:pt x="871" y="929"/>
                    <a:pt x="861" y="988"/>
                    <a:pt x="851" y="1041"/>
                  </a:cubicBezTo>
                  <a:cubicBezTo>
                    <a:pt x="835" y="1090"/>
                    <a:pt x="815" y="1143"/>
                    <a:pt x="792" y="1189"/>
                  </a:cubicBezTo>
                  <a:cubicBezTo>
                    <a:pt x="779" y="1209"/>
                    <a:pt x="762" y="1232"/>
                    <a:pt x="746" y="1248"/>
                  </a:cubicBezTo>
                  <a:cubicBezTo>
                    <a:pt x="739" y="1255"/>
                    <a:pt x="726" y="1265"/>
                    <a:pt x="719" y="1271"/>
                  </a:cubicBezTo>
                  <a:cubicBezTo>
                    <a:pt x="713" y="1271"/>
                    <a:pt x="709" y="1275"/>
                    <a:pt x="706" y="1275"/>
                  </a:cubicBezTo>
                  <a:cubicBezTo>
                    <a:pt x="693" y="1275"/>
                    <a:pt x="686" y="1281"/>
                    <a:pt x="673" y="1281"/>
                  </a:cubicBezTo>
                  <a:lnTo>
                    <a:pt x="663" y="1281"/>
                  </a:lnTo>
                  <a:lnTo>
                    <a:pt x="660" y="1275"/>
                  </a:lnTo>
                  <a:lnTo>
                    <a:pt x="647" y="1252"/>
                  </a:lnTo>
                  <a:cubicBezTo>
                    <a:pt x="640" y="1222"/>
                    <a:pt x="633" y="1189"/>
                    <a:pt x="633" y="1159"/>
                  </a:cubicBezTo>
                  <a:cubicBezTo>
                    <a:pt x="633" y="1107"/>
                    <a:pt x="643" y="1057"/>
                    <a:pt x="656" y="1008"/>
                  </a:cubicBezTo>
                  <a:cubicBezTo>
                    <a:pt x="676" y="942"/>
                    <a:pt x="699" y="876"/>
                    <a:pt x="732" y="813"/>
                  </a:cubicBezTo>
                  <a:cubicBezTo>
                    <a:pt x="755" y="780"/>
                    <a:pt x="779" y="747"/>
                    <a:pt x="805" y="717"/>
                  </a:cubicBezTo>
                  <a:cubicBezTo>
                    <a:pt x="811" y="708"/>
                    <a:pt x="821" y="704"/>
                    <a:pt x="828" y="694"/>
                  </a:cubicBezTo>
                  <a:close/>
                  <a:moveTo>
                    <a:pt x="112" y="1535"/>
                  </a:moveTo>
                  <a:cubicBezTo>
                    <a:pt x="112" y="1539"/>
                    <a:pt x="116" y="1545"/>
                    <a:pt x="119" y="1549"/>
                  </a:cubicBezTo>
                  <a:cubicBezTo>
                    <a:pt x="116" y="1545"/>
                    <a:pt x="116" y="1539"/>
                    <a:pt x="112" y="1535"/>
                  </a:cubicBezTo>
                  <a:close/>
                  <a:moveTo>
                    <a:pt x="904" y="0"/>
                  </a:moveTo>
                  <a:cubicBezTo>
                    <a:pt x="876" y="0"/>
                    <a:pt x="850" y="3"/>
                    <a:pt x="825" y="5"/>
                  </a:cubicBezTo>
                  <a:cubicBezTo>
                    <a:pt x="752" y="12"/>
                    <a:pt x="676" y="35"/>
                    <a:pt x="610" y="61"/>
                  </a:cubicBezTo>
                  <a:cubicBezTo>
                    <a:pt x="478" y="117"/>
                    <a:pt x="366" y="219"/>
                    <a:pt x="277" y="332"/>
                  </a:cubicBezTo>
                  <a:cubicBezTo>
                    <a:pt x="228" y="394"/>
                    <a:pt x="185" y="467"/>
                    <a:pt x="149" y="539"/>
                  </a:cubicBezTo>
                  <a:cubicBezTo>
                    <a:pt x="116" y="595"/>
                    <a:pt x="93" y="661"/>
                    <a:pt x="69" y="724"/>
                  </a:cubicBezTo>
                  <a:cubicBezTo>
                    <a:pt x="20" y="876"/>
                    <a:pt x="0" y="1034"/>
                    <a:pt x="10" y="1192"/>
                  </a:cubicBezTo>
                  <a:cubicBezTo>
                    <a:pt x="16" y="1324"/>
                    <a:pt x="61" y="1440"/>
                    <a:pt x="125" y="1550"/>
                  </a:cubicBezTo>
                  <a:lnTo>
                    <a:pt x="125" y="1550"/>
                  </a:lnTo>
                  <a:cubicBezTo>
                    <a:pt x="123" y="1548"/>
                    <a:pt x="121" y="1547"/>
                    <a:pt x="119" y="1545"/>
                  </a:cubicBezTo>
                  <a:lnTo>
                    <a:pt x="119" y="1545"/>
                  </a:lnTo>
                  <a:cubicBezTo>
                    <a:pt x="126" y="1552"/>
                    <a:pt x="132" y="1565"/>
                    <a:pt x="135" y="1572"/>
                  </a:cubicBezTo>
                  <a:cubicBezTo>
                    <a:pt x="135" y="1578"/>
                    <a:pt x="142" y="1578"/>
                    <a:pt x="142" y="1581"/>
                  </a:cubicBezTo>
                  <a:cubicBezTo>
                    <a:pt x="215" y="1733"/>
                    <a:pt x="333" y="1875"/>
                    <a:pt x="498" y="1934"/>
                  </a:cubicBezTo>
                  <a:cubicBezTo>
                    <a:pt x="564" y="1958"/>
                    <a:pt x="628" y="1970"/>
                    <a:pt x="695" y="1970"/>
                  </a:cubicBezTo>
                  <a:cubicBezTo>
                    <a:pt x="721" y="1970"/>
                    <a:pt x="748" y="1968"/>
                    <a:pt x="775" y="1964"/>
                  </a:cubicBezTo>
                  <a:cubicBezTo>
                    <a:pt x="887" y="1951"/>
                    <a:pt x="983" y="1898"/>
                    <a:pt x="1075" y="1845"/>
                  </a:cubicBezTo>
                  <a:cubicBezTo>
                    <a:pt x="1158" y="1796"/>
                    <a:pt x="1234" y="1727"/>
                    <a:pt x="1296" y="1654"/>
                  </a:cubicBezTo>
                  <a:cubicBezTo>
                    <a:pt x="1356" y="1588"/>
                    <a:pt x="1399" y="1502"/>
                    <a:pt x="1438" y="1420"/>
                  </a:cubicBezTo>
                  <a:cubicBezTo>
                    <a:pt x="1471" y="1351"/>
                    <a:pt x="1497" y="1281"/>
                    <a:pt x="1517" y="1206"/>
                  </a:cubicBezTo>
                  <a:cubicBezTo>
                    <a:pt x="1547" y="1103"/>
                    <a:pt x="1567" y="1001"/>
                    <a:pt x="1577" y="896"/>
                  </a:cubicBezTo>
                  <a:cubicBezTo>
                    <a:pt x="1593" y="665"/>
                    <a:pt x="1560" y="407"/>
                    <a:pt x="1405" y="219"/>
                  </a:cubicBezTo>
                  <a:cubicBezTo>
                    <a:pt x="1369" y="177"/>
                    <a:pt x="1319" y="130"/>
                    <a:pt x="1270" y="101"/>
                  </a:cubicBezTo>
                  <a:cubicBezTo>
                    <a:pt x="1234" y="81"/>
                    <a:pt x="1201" y="61"/>
                    <a:pt x="1158" y="45"/>
                  </a:cubicBezTo>
                  <a:cubicBezTo>
                    <a:pt x="1121" y="28"/>
                    <a:pt x="1075" y="18"/>
                    <a:pt x="1036" y="12"/>
                  </a:cubicBezTo>
                  <a:cubicBezTo>
                    <a:pt x="1006" y="2"/>
                    <a:pt x="973" y="2"/>
                    <a:pt x="940" y="2"/>
                  </a:cubicBezTo>
                  <a:cubicBezTo>
                    <a:pt x="928" y="1"/>
                    <a:pt x="916" y="0"/>
                    <a:pt x="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37"/>
            <p:cNvSpPr/>
            <p:nvPr/>
          </p:nvSpPr>
          <p:spPr>
            <a:xfrm>
              <a:off x="1253917" y="2182060"/>
              <a:ext cx="263018" cy="827409"/>
            </a:xfrm>
            <a:custGeom>
              <a:avLst/>
              <a:gdLst/>
              <a:ahLst/>
              <a:cxnLst/>
              <a:rect l="l" t="t" r="r" b="b"/>
              <a:pathLst>
                <a:path w="3998" h="12577" extrusionOk="0">
                  <a:moveTo>
                    <a:pt x="1657" y="1"/>
                  </a:moveTo>
                  <a:cubicBezTo>
                    <a:pt x="1638" y="1"/>
                    <a:pt x="1619" y="3"/>
                    <a:pt x="1600" y="8"/>
                  </a:cubicBezTo>
                  <a:lnTo>
                    <a:pt x="248" y="334"/>
                  </a:lnTo>
                  <a:cubicBezTo>
                    <a:pt x="99" y="367"/>
                    <a:pt x="0" y="535"/>
                    <a:pt x="30" y="710"/>
                  </a:cubicBezTo>
                  <a:lnTo>
                    <a:pt x="2068" y="12325"/>
                  </a:lnTo>
                  <a:cubicBezTo>
                    <a:pt x="2097" y="12474"/>
                    <a:pt x="2211" y="12576"/>
                    <a:pt x="2340" y="12576"/>
                  </a:cubicBezTo>
                  <a:cubicBezTo>
                    <a:pt x="2359" y="12576"/>
                    <a:pt x="2378" y="12574"/>
                    <a:pt x="2398" y="12569"/>
                  </a:cubicBezTo>
                  <a:lnTo>
                    <a:pt x="3750" y="12243"/>
                  </a:lnTo>
                  <a:cubicBezTo>
                    <a:pt x="3905" y="12210"/>
                    <a:pt x="3997" y="12041"/>
                    <a:pt x="3971" y="11870"/>
                  </a:cubicBezTo>
                  <a:lnTo>
                    <a:pt x="1930" y="252"/>
                  </a:lnTo>
                  <a:cubicBezTo>
                    <a:pt x="1901" y="105"/>
                    <a:pt x="1787" y="1"/>
                    <a:pt x="1657" y="1"/>
                  </a:cubicBezTo>
                  <a:close/>
                </a:path>
              </a:pathLst>
            </a:custGeom>
            <a:solidFill>
              <a:srgbClr val="422C46">
                <a:alpha val="3899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836393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2133600" y="2173287"/>
            <a:ext cx="525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KHỞI ĐỘNG</a:t>
            </a:r>
            <a:endParaRPr lang="en-US" sz="40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203325" y="3962400"/>
            <a:ext cx="26828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524000" y="3839368"/>
            <a:ext cx="16764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cs typeface="Times New Roman" panose="02020603050405020304" pitchFamily="18" charset="0"/>
              </a:rPr>
              <a:t>10 x 6 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781878" y="2993230"/>
            <a:ext cx="25908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err="1"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cs typeface="Times New Roman" panose="02020603050405020304" pitchFamily="18" charset="0"/>
              </a:rPr>
              <a:t> 2 :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2971800" y="3810000"/>
            <a:ext cx="19812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cs typeface="Times New Roman" panose="02020603050405020304" pitchFamily="18" charset="0"/>
              </a:rPr>
              <a:t>= 6 x 10</a:t>
            </a: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4762500" y="3810000"/>
            <a:ext cx="12954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cs typeface="Times New Roman" panose="02020603050405020304" pitchFamily="18" charset="0"/>
              </a:rPr>
              <a:t>= 60</a:t>
            </a: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1524000" y="4808538"/>
            <a:ext cx="18034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cs typeface="Times New Roman" panose="02020603050405020304" pitchFamily="18" charset="0"/>
              </a:rPr>
              <a:t>60 : 10</a:t>
            </a: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2971800" y="4808537"/>
            <a:ext cx="11430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cs typeface="Times New Roman" panose="02020603050405020304" pitchFamily="18" charset="0"/>
              </a:rPr>
              <a:t>= 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5" grpId="0"/>
      <p:bldP spid="22548" grpId="0"/>
      <p:bldP spid="22549" grpId="0"/>
      <p:bldP spid="22550" grpId="0"/>
      <p:bldP spid="225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" y="762000"/>
            <a:ext cx="8458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NHÂN VỚI 10, 100, 1000,…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CHIA CHO 10, 100, 1000,…</a:t>
            </a:r>
            <a:endParaRPr lang="vi-VN" sz="3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581400"/>
            <a:ext cx="3048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1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Related image">
            <a:extLst>
              <a:ext uri="{FF2B5EF4-FFF2-40B4-BE49-F238E27FC236}">
                <a16:creationId xmlns:a16="http://schemas.microsoft.com/office/drawing/2014/main" id="{18D40D41-24BB-4328-9F23-669E6BC4A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0"/>
            <a:ext cx="9217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>
            <a:extLst>
              <a:ext uri="{FF2B5EF4-FFF2-40B4-BE49-F238E27FC236}">
                <a16:creationId xmlns:a16="http://schemas.microsoft.com/office/drawing/2014/main" id="{B4B99C07-DD96-4BFB-AAB7-587532DE6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17525" y="300038"/>
            <a:ext cx="78867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9220" name="Picture 2" descr="Káº¿t quáº£ hÃ¬nh áº£nh cho clipart GOAL">
            <a:extLst>
              <a:ext uri="{FF2B5EF4-FFF2-40B4-BE49-F238E27FC236}">
                <a16:creationId xmlns:a16="http://schemas.microsoft.com/office/drawing/2014/main" id="{C6114652-B95C-4A99-8A8E-C9E20691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82550"/>
            <a:ext cx="20986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4E7B3E7D-B91D-4857-8BE1-5B07D817B728}"/>
              </a:ext>
            </a:extLst>
          </p:cNvPr>
          <p:cNvGraphicFramePr/>
          <p:nvPr/>
        </p:nvGraphicFramePr>
        <p:xfrm>
          <a:off x="76200" y="949570"/>
          <a:ext cx="8915400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24AD8B46-8D20-452E-8093-74C9D58D83C5}"/>
              </a:ext>
            </a:extLst>
          </p:cNvPr>
          <p:cNvSpPr/>
          <p:nvPr/>
        </p:nvSpPr>
        <p:spPr>
          <a:xfrm>
            <a:off x="-25400" y="1238250"/>
            <a:ext cx="1447800" cy="140970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6FA32BB-327E-4284-8431-C054BEE82551}"/>
              </a:ext>
            </a:extLst>
          </p:cNvPr>
          <p:cNvSpPr/>
          <p:nvPr/>
        </p:nvSpPr>
        <p:spPr>
          <a:xfrm>
            <a:off x="76200" y="2876550"/>
            <a:ext cx="1447800" cy="152400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AA913B-13FD-4447-B4F4-953DB33686B4}"/>
              </a:ext>
            </a:extLst>
          </p:cNvPr>
          <p:cNvSpPr/>
          <p:nvPr/>
        </p:nvSpPr>
        <p:spPr>
          <a:xfrm>
            <a:off x="1570695" y="2991635"/>
            <a:ext cx="7420905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10, 100, 1000,…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0BB295-CD36-45CC-86DE-428115620B30}"/>
              </a:ext>
            </a:extLst>
          </p:cNvPr>
          <p:cNvSpPr/>
          <p:nvPr/>
        </p:nvSpPr>
        <p:spPr>
          <a:xfrm>
            <a:off x="1544983" y="1643709"/>
            <a:ext cx="7602330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nl-NL" sz="32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 cách thực hiện phép nhân, phép chia một số tự nhiên với 10, 100, 1000,…</a:t>
            </a:r>
            <a:endParaRPr lang="en-US" sz="4400" b="1" dirty="0">
              <a:solidFill>
                <a:srgbClr val="3333FF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86574D6-A754-4BA0-8ED1-A0423CE47C10}"/>
              </a:ext>
            </a:extLst>
          </p:cNvPr>
          <p:cNvSpPr/>
          <p:nvPr/>
        </p:nvSpPr>
        <p:spPr>
          <a:xfrm>
            <a:off x="76200" y="4629150"/>
            <a:ext cx="1371600" cy="1366838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0A4140-6318-40C2-96EF-B7B8D4AEC923}"/>
              </a:ext>
            </a:extLst>
          </p:cNvPr>
          <p:cNvSpPr/>
          <p:nvPr/>
        </p:nvSpPr>
        <p:spPr>
          <a:xfrm>
            <a:off x="1553817" y="4745500"/>
            <a:ext cx="7424766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chính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xác</a:t>
            </a:r>
            <a:r>
              <a:rPr lang="en-US" sz="3200" dirty="0"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53525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-323774"/>
            <a:ext cx="10287000" cy="7867573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2155406"/>
            <a:ext cx="18473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994"/>
            <a:ext cx="2992361" cy="25381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77" y="3001271"/>
            <a:ext cx="1852107" cy="2718029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2992361" y="1921668"/>
            <a:ext cx="710951" cy="733218"/>
            <a:chOff x="3620985" y="1717006"/>
            <a:chExt cx="1010329" cy="1041973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3850085" y="1742071"/>
              <a:ext cx="695251" cy="10169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4050" dirty="0">
                  <a:solidFill>
                    <a:prstClr val="white">
                      <a:lumMod val="95000"/>
                    </a:prst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1</a:t>
              </a:r>
              <a:endParaRPr lang="zh-CN" altLang="en-US" sz="4050" dirty="0">
                <a:solidFill>
                  <a:prstClr val="white">
                    <a:lumMod val="95000"/>
                  </a:prst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992361" y="2697299"/>
            <a:ext cx="710951" cy="733218"/>
            <a:chOff x="3620985" y="1717006"/>
            <a:chExt cx="1010329" cy="1041973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5" y="1742071"/>
              <a:ext cx="695251" cy="10169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4050" dirty="0">
                  <a:solidFill>
                    <a:prstClr val="white">
                      <a:lumMod val="95000"/>
                    </a:prst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2</a:t>
              </a:r>
              <a:endParaRPr lang="zh-CN" altLang="en-US" sz="4050" dirty="0">
                <a:solidFill>
                  <a:prstClr val="white">
                    <a:lumMod val="95000"/>
                  </a:prst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992361" y="3469137"/>
            <a:ext cx="710951" cy="715581"/>
            <a:chOff x="3620985" y="1711615"/>
            <a:chExt cx="1010329" cy="1016909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46" name="文本框 45"/>
            <p:cNvSpPr txBox="1"/>
            <p:nvPr/>
          </p:nvSpPr>
          <p:spPr>
            <a:xfrm>
              <a:off x="3850085" y="1711615"/>
              <a:ext cx="695251" cy="1016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4050" dirty="0">
                  <a:solidFill>
                    <a:prstClr val="white">
                      <a:lumMod val="95000"/>
                    </a:prst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3</a:t>
              </a:r>
              <a:endParaRPr lang="zh-CN" altLang="en-US" sz="4050" dirty="0">
                <a:solidFill>
                  <a:prstClr val="white">
                    <a:lumMod val="95000"/>
                  </a:prst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3765758" y="2060821"/>
            <a:ext cx="1579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 err="1">
                <a:solidFill>
                  <a:prstClr val="white">
                    <a:lumMod val="95000"/>
                  </a:prstClr>
                </a:solidFill>
                <a:ea typeface="方正少儿简体" panose="03000509000000000000" pitchFamily="65" charset="-122"/>
                <a:cs typeface="Times New Roman" panose="02020603050405020304" pitchFamily="18" charset="0"/>
              </a:rPr>
              <a:t>Khám</a:t>
            </a:r>
            <a:r>
              <a:rPr lang="en-US" altLang="zh-CN" b="1" dirty="0">
                <a:solidFill>
                  <a:prstClr val="white">
                    <a:lumMod val="95000"/>
                  </a:prstClr>
                </a:solidFill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prstClr val="white">
                    <a:lumMod val="95000"/>
                  </a:prstClr>
                </a:solidFill>
                <a:ea typeface="方正少儿简体" panose="03000509000000000000" pitchFamily="65" charset="-122"/>
                <a:cs typeface="Times New Roman" panose="02020603050405020304" pitchFamily="18" charset="0"/>
              </a:rPr>
              <a:t>phá</a:t>
            </a:r>
            <a:endParaRPr lang="zh-CN" altLang="en-US" b="1" dirty="0">
              <a:solidFill>
                <a:prstClr val="white">
                  <a:lumMod val="95000"/>
                </a:prstClr>
              </a:solidFill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3765758" y="2842520"/>
            <a:ext cx="1627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 err="1">
                <a:solidFill>
                  <a:prstClr val="white">
                    <a:lumMod val="95000"/>
                  </a:prstClr>
                </a:solidFill>
                <a:ea typeface="方正少儿简体" panose="03000509000000000000" pitchFamily="65" charset="-122"/>
                <a:cs typeface="Times New Roman" panose="02020603050405020304" pitchFamily="18" charset="0"/>
              </a:rPr>
              <a:t>Thực</a:t>
            </a:r>
            <a:r>
              <a:rPr lang="en-US" altLang="zh-CN" b="1" dirty="0">
                <a:solidFill>
                  <a:prstClr val="white">
                    <a:lumMod val="95000"/>
                  </a:prstClr>
                </a:solidFill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prstClr val="white">
                    <a:lumMod val="95000"/>
                  </a:prstClr>
                </a:solidFill>
                <a:ea typeface="方正少儿简体" panose="03000509000000000000" pitchFamily="65" charset="-122"/>
                <a:cs typeface="Times New Roman" panose="02020603050405020304" pitchFamily="18" charset="0"/>
              </a:rPr>
              <a:t>hành</a:t>
            </a:r>
            <a:endParaRPr lang="zh-CN" altLang="en-US" b="1" dirty="0">
              <a:solidFill>
                <a:prstClr val="white">
                  <a:lumMod val="95000"/>
                </a:prstClr>
              </a:solidFill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3765758" y="3653855"/>
            <a:ext cx="3389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 err="1">
                <a:solidFill>
                  <a:prstClr val="white">
                    <a:lumMod val="95000"/>
                  </a:prstClr>
                </a:solidFill>
                <a:ea typeface="方正少儿简体" panose="03000509000000000000" pitchFamily="65" charset="-122"/>
                <a:cs typeface="Times New Roman" panose="02020603050405020304" pitchFamily="18" charset="0"/>
              </a:rPr>
              <a:t>Vận</a:t>
            </a:r>
            <a:r>
              <a:rPr lang="en-US" altLang="zh-CN" b="1" dirty="0">
                <a:solidFill>
                  <a:prstClr val="white">
                    <a:lumMod val="95000"/>
                  </a:prstClr>
                </a:solidFill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prstClr val="white">
                    <a:lumMod val="95000"/>
                  </a:prstClr>
                </a:solidFill>
                <a:ea typeface="方正少儿简体" panose="03000509000000000000" pitchFamily="65" charset="-122"/>
                <a:cs typeface="Times New Roman" panose="02020603050405020304" pitchFamily="18" charset="0"/>
              </a:rPr>
              <a:t>dụng</a:t>
            </a:r>
            <a:r>
              <a:rPr lang="en-US" altLang="zh-CN" b="1" dirty="0">
                <a:solidFill>
                  <a:prstClr val="white">
                    <a:lumMod val="95000"/>
                  </a:prstClr>
                </a:solidFill>
                <a:ea typeface="方正少儿简体" panose="03000509000000000000" pitchFamily="65" charset="-122"/>
                <a:cs typeface="Times New Roman" panose="02020603050405020304" pitchFamily="18" charset="0"/>
              </a:rPr>
              <a:t> – </a:t>
            </a:r>
            <a:r>
              <a:rPr lang="en-US" altLang="zh-CN" b="1" dirty="0" err="1">
                <a:solidFill>
                  <a:prstClr val="white">
                    <a:lumMod val="95000"/>
                  </a:prstClr>
                </a:solidFill>
                <a:ea typeface="方正少儿简体" panose="03000509000000000000" pitchFamily="65" charset="-122"/>
                <a:cs typeface="Times New Roman" panose="02020603050405020304" pitchFamily="18" charset="0"/>
              </a:rPr>
              <a:t>Trải</a:t>
            </a:r>
            <a:r>
              <a:rPr lang="en-US" altLang="zh-CN" b="1" dirty="0">
                <a:solidFill>
                  <a:prstClr val="white">
                    <a:lumMod val="95000"/>
                  </a:prstClr>
                </a:solidFill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prstClr val="white">
                    <a:lumMod val="95000"/>
                  </a:prstClr>
                </a:solidFill>
                <a:ea typeface="方正少儿简体" panose="03000509000000000000" pitchFamily="65" charset="-122"/>
                <a:cs typeface="Times New Roman" panose="02020603050405020304" pitchFamily="18" charset="0"/>
              </a:rPr>
              <a:t>nghiệm</a:t>
            </a:r>
            <a:endParaRPr lang="zh-CN" altLang="en-US" b="1" dirty="0">
              <a:solidFill>
                <a:prstClr val="white">
                  <a:lumMod val="95000"/>
                </a:prstClr>
              </a:solidFill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469" y="3596060"/>
            <a:ext cx="2071487" cy="222544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5525"/>
            <a:ext cx="9153525" cy="7524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FEA99B-ECE0-44EC-8D57-F7DCFC0A7B10}"/>
              </a:ext>
            </a:extLst>
          </p:cNvPr>
          <p:cNvSpPr txBox="1"/>
          <p:nvPr/>
        </p:nvSpPr>
        <p:spPr>
          <a:xfrm>
            <a:off x="467063" y="1686275"/>
            <a:ext cx="24628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1"/>
                </a:solidFill>
              </a:rPr>
              <a:t>Các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hoạt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động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trong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tiết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học</a:t>
            </a:r>
            <a:r>
              <a:rPr lang="en-US" sz="2800" b="1" dirty="0">
                <a:solidFill>
                  <a:schemeClr val="tx1"/>
                </a:solidFill>
              </a:rPr>
              <a:t>  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id="{BEA1D526-D06D-43E7-A5F1-D9C74CB3F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>
            <a:extLst>
              <a:ext uri="{FF2B5EF4-FFF2-40B4-BE49-F238E27FC236}">
                <a16:creationId xmlns:a16="http://schemas.microsoft.com/office/drawing/2014/main" id="{A88EE703-127F-4A09-9B0A-302819F87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>
            <a:extLst>
              <a:ext uri="{FF2B5EF4-FFF2-40B4-BE49-F238E27FC236}">
                <a16:creationId xmlns:a16="http://schemas.microsoft.com/office/drawing/2014/main" id="{865CEB78-8B6F-4BBA-AF38-1AB05A58F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1411288"/>
            <a:ext cx="544036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D5454F-2227-47AF-91BE-603CBB1C08CC}"/>
              </a:ext>
            </a:extLst>
          </p:cNvPr>
          <p:cNvSpPr/>
          <p:nvPr/>
        </p:nvSpPr>
        <p:spPr>
          <a:xfrm>
            <a:off x="3505200" y="2514600"/>
            <a:ext cx="321468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cs typeface="Times New Roman" panose="02020603050405020304" pitchFamily="18" charset="0"/>
              </a:rPr>
              <a:t>KHÁM PHÁ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984513" y="882374"/>
            <a:ext cx="411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1. a) 35 x 10 = ?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514600" y="1658661"/>
            <a:ext cx="342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rial" charset="0"/>
              </a:rPr>
              <a:t>        </a:t>
            </a:r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35 x 10 = 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800600" y="1647549"/>
            <a:ext cx="152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       </a:t>
            </a:r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10 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6096000" y="1624496"/>
            <a:ext cx="152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x  35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4876800" y="2351226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= 1 </a:t>
            </a:r>
            <a:r>
              <a:rPr lang="en-US" sz="40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chục</a:t>
            </a:r>
            <a:endParaRPr lang="en-US" sz="40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7053470" y="2338802"/>
            <a:ext cx="60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7537174" y="2366618"/>
            <a:ext cx="76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4893365" y="3104323"/>
            <a:ext cx="3810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=  35 </a:t>
            </a:r>
            <a:r>
              <a:rPr lang="en-US" sz="40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chục</a:t>
            </a:r>
            <a:endParaRPr lang="en-US" sz="40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7537174" y="3097837"/>
            <a:ext cx="1676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= 350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2514600" y="4137302"/>
            <a:ext cx="1268413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Vậy</a:t>
            </a:r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3467100" y="4137302"/>
            <a:ext cx="342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rial" charset="0"/>
              </a:rPr>
              <a:t>        </a:t>
            </a:r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35 x 10 = 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6420678" y="4182374"/>
            <a:ext cx="106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350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2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57" dur="indefinite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0" grpId="0"/>
      <p:bldP spid="8201" grpId="0"/>
      <p:bldP spid="8202" grpId="0"/>
      <p:bldP spid="8203" grpId="0"/>
      <p:bldP spid="8203" grpId="1"/>
      <p:bldP spid="8203" grpId="2"/>
      <p:bldP spid="8203" grpId="3"/>
      <p:bldP spid="8204" grpId="0"/>
      <p:bldP spid="8205" grpId="0"/>
      <p:bldP spid="8205" grpId="1"/>
      <p:bldP spid="8205" grpId="2"/>
      <p:bldP spid="8205" grpId="3"/>
      <p:bldP spid="8206" grpId="0"/>
      <p:bldP spid="8206" grpId="1"/>
      <p:bldP spid="8206" grpId="2"/>
      <p:bldP spid="8207" grpId="0"/>
      <p:bldP spid="8208" grpId="0"/>
      <p:bldP spid="8210" grpId="0"/>
      <p:bldP spid="82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304800" y="685800"/>
            <a:ext cx="403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Arial" charset="0"/>
              </a:rPr>
              <a:t>1. </a:t>
            </a:r>
            <a:r>
              <a:rPr lang="en-US" sz="3600" b="1" dirty="0">
                <a:cs typeface="Times New Roman" panose="02020603050405020304" pitchFamily="18" charset="0"/>
              </a:rPr>
              <a:t>a)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35 x 10 = ?</a:t>
            </a:r>
          </a:p>
        </p:txBody>
      </p:sp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728663" y="1295400"/>
            <a:ext cx="281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rial" charset="0"/>
              </a:rPr>
              <a:t>        </a:t>
            </a:r>
            <a:r>
              <a:rPr lang="en-US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35 x 10 = </a:t>
            </a:r>
          </a:p>
        </p:txBody>
      </p:sp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2895600" y="1295400"/>
            <a:ext cx="137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rial" charset="0"/>
              </a:rPr>
              <a:t>        </a:t>
            </a:r>
            <a:r>
              <a:rPr lang="en-US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10 </a:t>
            </a:r>
          </a:p>
        </p:txBody>
      </p:sp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4267200" y="1279525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x 35</a:t>
            </a:r>
          </a:p>
        </p:txBody>
      </p:sp>
      <p:sp>
        <p:nvSpPr>
          <p:cNvPr id="7175" name="Text Box 11"/>
          <p:cNvSpPr txBox="1">
            <a:spLocks noChangeArrowheads="1"/>
          </p:cNvSpPr>
          <p:nvPr/>
        </p:nvSpPr>
        <p:spPr bwMode="auto">
          <a:xfrm>
            <a:off x="5410200" y="1279525"/>
            <a:ext cx="53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7176" name="Text Box 12"/>
          <p:cNvSpPr txBox="1">
            <a:spLocks noChangeArrowheads="1"/>
          </p:cNvSpPr>
          <p:nvPr/>
        </p:nvSpPr>
        <p:spPr bwMode="auto">
          <a:xfrm>
            <a:off x="5867400" y="1219200"/>
            <a:ext cx="190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1 </a:t>
            </a:r>
            <a:r>
              <a:rPr lang="en-US" sz="36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chục</a:t>
            </a:r>
            <a:endParaRPr lang="en-US" sz="36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7177" name="Text Box 13"/>
          <p:cNvSpPr txBox="1">
            <a:spLocks noChangeArrowheads="1"/>
          </p:cNvSpPr>
          <p:nvPr/>
        </p:nvSpPr>
        <p:spPr bwMode="auto">
          <a:xfrm>
            <a:off x="7543800" y="1219200"/>
            <a:ext cx="45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7178" name="Text Box 14"/>
          <p:cNvSpPr txBox="1">
            <a:spLocks noChangeArrowheads="1"/>
          </p:cNvSpPr>
          <p:nvPr/>
        </p:nvSpPr>
        <p:spPr bwMode="auto">
          <a:xfrm>
            <a:off x="8153400" y="1279525"/>
            <a:ext cx="76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7179" name="Text Box 15"/>
          <p:cNvSpPr txBox="1">
            <a:spLocks noChangeArrowheads="1"/>
          </p:cNvSpPr>
          <p:nvPr/>
        </p:nvSpPr>
        <p:spPr bwMode="auto">
          <a:xfrm>
            <a:off x="5410200" y="1812925"/>
            <a:ext cx="53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7180" name="Text Box 16"/>
          <p:cNvSpPr txBox="1">
            <a:spLocks noChangeArrowheads="1"/>
          </p:cNvSpPr>
          <p:nvPr/>
        </p:nvSpPr>
        <p:spPr bwMode="auto">
          <a:xfrm>
            <a:off x="6400800" y="1828800"/>
            <a:ext cx="106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350</a:t>
            </a:r>
          </a:p>
        </p:txBody>
      </p:sp>
      <p:sp>
        <p:nvSpPr>
          <p:cNvPr id="7181" name="Text Box 17"/>
          <p:cNvSpPr txBox="1">
            <a:spLocks noChangeArrowheads="1"/>
          </p:cNvSpPr>
          <p:nvPr/>
        </p:nvSpPr>
        <p:spPr bwMode="auto">
          <a:xfrm>
            <a:off x="304800" y="2286000"/>
            <a:ext cx="1828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Vậy</a:t>
            </a:r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1666875" y="2328863"/>
            <a:ext cx="91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2590800" y="2286000"/>
            <a:ext cx="53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3352800" y="2362200"/>
            <a:ext cx="83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5181600" y="2357438"/>
            <a:ext cx="106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350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4495800" y="2362200"/>
            <a:ext cx="60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7187" name="Text Box 23"/>
          <p:cNvSpPr txBox="1">
            <a:spLocks noChangeArrowheads="1"/>
          </p:cNvSpPr>
          <p:nvPr/>
        </p:nvSpPr>
        <p:spPr bwMode="auto">
          <a:xfrm>
            <a:off x="381000" y="3276600"/>
            <a:ext cx="853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304800" y="2987675"/>
            <a:ext cx="8610600" cy="1938992"/>
          </a:xfrm>
          <a:prstGeom prst="rect">
            <a:avLst/>
          </a:prstGeom>
          <a:solidFill>
            <a:srgbClr val="FFCC99"/>
          </a:solidFill>
          <a:ln>
            <a:solidFill>
              <a:srgbClr val="E5F0A6"/>
            </a:solidFill>
            <a:headEnd/>
            <a:tailEnd/>
          </a:ln>
          <a:scene3d>
            <a:camera prst="obliqueBottomLef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Khi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ta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sz="2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914400" y="5029200"/>
            <a:ext cx="243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cs typeface="Times New Roman" panose="02020603050405020304" pitchFamily="18" charset="0"/>
              </a:rPr>
              <a:t>12 x 10 =</a:t>
            </a:r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914400" y="5791200"/>
            <a:ext cx="2819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78 x 10 =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3581400" y="5029200"/>
            <a:ext cx="60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3300"/>
                </a:solidFill>
                <a:latin typeface="Arial" charset="0"/>
              </a:rPr>
              <a:t>?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3581400" y="5791200"/>
            <a:ext cx="76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3300"/>
                </a:solidFill>
                <a:latin typeface="Arial" charset="0"/>
              </a:rPr>
              <a:t>?</a:t>
            </a:r>
          </a:p>
        </p:txBody>
      </p:sp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3276600" y="5029200"/>
            <a:ext cx="152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120</a:t>
            </a:r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3290888" y="5791200"/>
            <a:ext cx="137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780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1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1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2" grpId="0"/>
      <p:bldP spid="11283" grpId="0"/>
      <p:bldP spid="11284" grpId="0"/>
      <p:bldP spid="11285" grpId="0"/>
      <p:bldP spid="11286" grpId="0"/>
      <p:bldP spid="11288" grpId="0" animBg="1"/>
      <p:bldP spid="11290" grpId="0"/>
      <p:bldP spid="11291" grpId="0"/>
      <p:bldP spid="11293" grpId="0"/>
      <p:bldP spid="11293" grpId="1"/>
      <p:bldP spid="11294" grpId="0" build="allAtOnce"/>
      <p:bldP spid="11295" grpId="0"/>
      <p:bldP spid="1129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</TotalTime>
  <Words>850</Words>
  <Application>Microsoft Office PowerPoint</Application>
  <PresentationFormat>On-screen Show (4:3)</PresentationFormat>
  <Paragraphs>193</Paragraphs>
  <Slides>26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26</vt:i4>
      </vt:variant>
    </vt:vector>
  </HeadingPairs>
  <TitlesOfParts>
    <vt:vector size="48" baseType="lpstr">
      <vt:lpstr>等线</vt:lpstr>
      <vt:lpstr>等线 Light</vt:lpstr>
      <vt:lpstr>微软雅黑</vt:lpstr>
      <vt:lpstr>Arial</vt:lpstr>
      <vt:lpstr>Calibri</vt:lpstr>
      <vt:lpstr>Calibri Light</vt:lpstr>
      <vt:lpstr>Comic Sans MS</vt:lpstr>
      <vt:lpstr>inpin heiti</vt:lpstr>
      <vt:lpstr>Karla</vt:lpstr>
      <vt:lpstr>Karla Regular</vt:lpstr>
      <vt:lpstr>Luckiest Guy</vt:lpstr>
      <vt:lpstr>Times New Roman</vt:lpstr>
      <vt:lpstr>UTM Cookies</vt:lpstr>
      <vt:lpstr>方正少儿简体</vt:lpstr>
      <vt:lpstr>Default Design</vt:lpstr>
      <vt:lpstr>Building Siblings Relationships by Slidesgo</vt:lpstr>
      <vt:lpstr>默认设计模板</vt:lpstr>
      <vt:lpstr>Office 主题</vt:lpstr>
      <vt:lpstr>1_Default Design</vt:lpstr>
      <vt:lpstr>2_Default Design</vt:lpstr>
      <vt:lpstr>Office 主题​​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Tập đi siêu thị cùng Mẹ </vt:lpstr>
      <vt:lpstr>PowerPoint Presentation</vt:lpstr>
      <vt:lpstr>Chúc các con học tốt</vt:lpstr>
    </vt:vector>
  </TitlesOfParts>
  <Company>Khuong Thuong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Mss Lan</dc:creator>
  <cp:lastModifiedBy>Microsoft</cp:lastModifiedBy>
  <cp:revision>90</cp:revision>
  <dcterms:created xsi:type="dcterms:W3CDTF">2009-10-22T14:20:38Z</dcterms:created>
  <dcterms:modified xsi:type="dcterms:W3CDTF">2021-11-10T04:56:49Z</dcterms:modified>
</cp:coreProperties>
</file>